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Roboto"/>
      <p:regular r:id="rId34"/>
      <p:bold r:id="rId35"/>
      <p:italic r:id="rId36"/>
      <p:boldItalic r:id="rId37"/>
    </p:embeddedFont>
    <p:embeddedFont>
      <p:font typeface="Google Sans"/>
      <p:regular r:id="rId38"/>
      <p:bold r:id="rId39"/>
      <p:italic r:id="rId40"/>
      <p:boldItalic r:id="rId41"/>
    </p:embeddedFont>
    <p:embeddedFont>
      <p:font typeface="Roboto Condensed"/>
      <p:regular r:id="rId42"/>
      <p:bold r:id="rId43"/>
      <p:italic r:id="rId44"/>
      <p:boldItalic r:id="rId45"/>
    </p:embeddedFont>
    <p:embeddedFont>
      <p:font typeface="Roboto Light"/>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88F5EDF-62B9-4254-948A-4C81978AC380}">
  <a:tblStyle styleId="{C88F5EDF-62B9-4254-948A-4C81978AC3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italic.fntdata"/><Relationship Id="rId42" Type="http://schemas.openxmlformats.org/officeDocument/2006/relationships/font" Target="fonts/RobotoCondensed-regular.fntdata"/><Relationship Id="rId41" Type="http://schemas.openxmlformats.org/officeDocument/2006/relationships/font" Target="fonts/GoogleSans-boldItalic.fntdata"/><Relationship Id="rId44" Type="http://schemas.openxmlformats.org/officeDocument/2006/relationships/font" Target="fonts/RobotoCondensed-italic.fntdata"/><Relationship Id="rId43" Type="http://schemas.openxmlformats.org/officeDocument/2006/relationships/font" Target="fonts/RobotoCondensed-bold.fntdata"/><Relationship Id="rId46" Type="http://schemas.openxmlformats.org/officeDocument/2006/relationships/font" Target="fonts/RobotoLight-regular.fntdata"/><Relationship Id="rId45" Type="http://schemas.openxmlformats.org/officeDocument/2006/relationships/font" Target="fonts/Roboto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GoogleSans-bold.fntdata"/><Relationship Id="rId38" Type="http://schemas.openxmlformats.org/officeDocument/2006/relationships/font" Target="fonts/Google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cpstaging.qwiklabs.com/labs/25374/edi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241eb572e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241eb57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43cf7e23a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43cf7e23a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the specifics of Kubeflow Pipelines, I should provide additional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Kubeflow Pipelines is a part of the open source project Kubeflow.</a:t>
            </a:r>
            <a:endParaRPr/>
          </a:p>
          <a:p>
            <a:pPr indent="0" lvl="0" marL="0" rtl="0" algn="l">
              <a:spcBef>
                <a:spcPts val="0"/>
              </a:spcBef>
              <a:spcAft>
                <a:spcPts val="0"/>
              </a:spcAft>
              <a:buNone/>
            </a:pPr>
            <a:r>
              <a:rPr lang="en"/>
              <a:t>Kubeflow is a platform that provides the tools and scalable services required to develop and deploy ML workloads, all the way from distributed training, to scalable serving, to Notebooks w/ JupyterHub and workflow orchestration and much more.</a:t>
            </a:r>
            <a:endParaRPr/>
          </a:p>
          <a:p>
            <a:pPr indent="0" lvl="0" marL="0" rtl="0" algn="l">
              <a:spcBef>
                <a:spcPts val="0"/>
              </a:spcBef>
              <a:spcAft>
                <a:spcPts val="0"/>
              </a:spcAft>
              <a:buNone/>
            </a:pPr>
            <a:r>
              <a:rPr lang="en"/>
              <a:t>Kubeflow services are built on top on Kubernetes. Kubernetes provides scalability and hybrid protability. You can run Kubeflow anywhere you can run a Kubernetes cluster, and thus applications built on Kubeflow are portable across clouds and on-premise environmetns. On GCP, You can easily deploy Kubeflow on Google Kubernetes Engine.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43cf7e23a_2_6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lets dive into Kubeflow Pipelines.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capabilities provided by Kubeflow pipelines can largely be put into three buckets:</a:t>
            </a:r>
            <a:endParaRPr/>
          </a:p>
          <a:p>
            <a:pPr indent="0" lvl="0" marL="0" rtl="0" algn="l">
              <a:spcBef>
                <a:spcPts val="0"/>
              </a:spcBef>
              <a:spcAft>
                <a:spcPts val="0"/>
              </a:spcAft>
              <a:buNone/>
            </a:pPr>
            <a:r>
              <a:t/>
            </a:r>
            <a:endParaRPr/>
          </a:p>
        </p:txBody>
      </p:sp>
      <p:sp>
        <p:nvSpPr>
          <p:cNvPr id="357" name="Google Shape;357;g643cf7e23a_2_6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3cf7e23a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3cf7e23a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provide a peek under the hood: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43cf7e23a_2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43cf7e23a_2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things more concrete lets look at a screenshot of an illustrative workflow that was run on Kubeflow Pipelines.</a:t>
            </a:r>
            <a:endParaRPr/>
          </a:p>
          <a:p>
            <a:pPr indent="0" lvl="0" marL="0" rtl="0" algn="l">
              <a:spcBef>
                <a:spcPts val="0"/>
              </a:spcBef>
              <a:spcAft>
                <a:spcPts val="0"/>
              </a:spcAft>
              <a:buNone/>
            </a:pPr>
            <a:r>
              <a:rPr lang="en"/>
              <a:t>This is just an illustrative workflow and users can author and run many different kinds of workflow topologies with different code&amp;tools in the various steps of the 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workflow that is run on Kubeflow PIpelines, you get a rich visual depticton of the topology so that you know what was executed as part of the 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workflow we start with a data preprocessign and validation step</a:t>
            </a:r>
            <a:endParaRPr/>
          </a:p>
          <a:p>
            <a:pPr indent="0" lvl="0" marL="0" rtl="0" algn="l">
              <a:spcBef>
                <a:spcPts val="0"/>
              </a:spcBef>
              <a:spcAft>
                <a:spcPts val="0"/>
              </a:spcAft>
              <a:buNone/>
            </a:pPr>
            <a:r>
              <a:rPr lang="en"/>
              <a:t>Followed by feature engineeirng</a:t>
            </a:r>
            <a:endParaRPr/>
          </a:p>
          <a:p>
            <a:pPr indent="0" lvl="0" marL="0" rtl="0" algn="l">
              <a:spcBef>
                <a:spcPts val="0"/>
              </a:spcBef>
              <a:spcAft>
                <a:spcPts val="0"/>
              </a:spcAft>
              <a:buNone/>
            </a:pPr>
            <a:r>
              <a:rPr lang="en"/>
              <a:t>Following by a fork where we traing many different kinds of models</a:t>
            </a:r>
            <a:endParaRPr/>
          </a:p>
          <a:p>
            <a:pPr indent="0" lvl="0" marL="0" rtl="0" algn="l">
              <a:spcBef>
                <a:spcPts val="0"/>
              </a:spcBef>
              <a:spcAft>
                <a:spcPts val="0"/>
              </a:spcAft>
              <a:buNone/>
            </a:pPr>
            <a:r>
              <a:rPr lang="en"/>
              <a:t>The models that are trained are then analyzed and compared on a test data set</a:t>
            </a:r>
            <a:endParaRPr/>
          </a:p>
          <a:p>
            <a:pPr indent="0" lvl="0" marL="0" rtl="0" algn="l">
              <a:spcBef>
                <a:spcPts val="0"/>
              </a:spcBef>
              <a:spcAft>
                <a:spcPts val="0"/>
              </a:spcAft>
              <a:buNone/>
            </a:pPr>
            <a:r>
              <a:rPr lang="en"/>
              <a:t>Finally, if an improved model is produced, it is deployed to a serving endpoint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43cf7e23a_2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43cf7e23a_2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step of the workflow, you have rich ML specific infornation at your finger tips.</a:t>
            </a:r>
            <a:endParaRPr/>
          </a:p>
          <a:p>
            <a:pPr indent="0" lvl="0" marL="0" rtl="0" algn="l">
              <a:spcBef>
                <a:spcPts val="0"/>
              </a:spcBef>
              <a:spcAft>
                <a:spcPts val="0"/>
              </a:spcAft>
              <a:buNone/>
            </a:pPr>
            <a:r>
              <a:rPr lang="en"/>
              <a:t>Just click on a step and visualize relevant metrics produced by that step, such as an ROC curve for example.</a:t>
            </a:r>
            <a:endParaRPr/>
          </a:p>
          <a:p>
            <a:pPr indent="0" lvl="0" marL="0" rtl="0" algn="l">
              <a:spcBef>
                <a:spcPts val="0"/>
              </a:spcBef>
              <a:spcAft>
                <a:spcPts val="0"/>
              </a:spcAft>
              <a:buNone/>
            </a:pPr>
            <a:r>
              <a:rPr lang="en"/>
              <a:t>If you did model training and produced the rich metadata that can be visualized with TensorBoard, that is just a click away.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43cf7e23a_2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43cf7e23a_2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step of the workflow you can see the precise configuration parameters, and inputs and outputs.</a:t>
            </a:r>
            <a:endParaRPr/>
          </a:p>
          <a:p>
            <a:pPr indent="0" lvl="0" marL="0" rtl="0" algn="l">
              <a:spcBef>
                <a:spcPts val="0"/>
              </a:spcBef>
              <a:spcAft>
                <a:spcPts val="0"/>
              </a:spcAft>
              <a:buNone/>
            </a:pPr>
            <a:r>
              <a:rPr lang="en"/>
              <a:t>Thus, for a model trained with Kubeflow PIpelines, you never have to wonder, how exactly did I create this model</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43cf7e23a_2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43cf7e23a_2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Lingua franca of ML practitioners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SDK to define the workflow i.e. define every step of teh workflow, the inputs and output, and also define how the various steps are connected. The topology of the workflow is implicitly defined by connecting the various steps i.e. connecting the outputs of an upstream step to the inputs of a downstream step.</a:t>
            </a:r>
            <a:endParaRPr/>
          </a:p>
          <a:p>
            <a:pPr indent="0" lvl="0" marL="0" rtl="0" algn="l">
              <a:spcBef>
                <a:spcPts val="0"/>
              </a:spcBef>
              <a:spcAft>
                <a:spcPts val="0"/>
              </a:spcAft>
              <a:buNone/>
            </a:pPr>
            <a:r>
              <a:rPr lang="en"/>
              <a:t>You can also define looping constrtucts as well as conditional steps.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43cf7e23a_2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43cf7e23a_2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43cf7e23a_2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43cf7e23a_2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43cf7e23a_2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43cf7e23a_2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55840290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558402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43cf7e23a_2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43cf7e23a_2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43cf7e23a_2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43cf7e23a_2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Hone in on the technique or parameter that was different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Quickly identify what worked and what did not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e3035ab6b_0_6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e3035ab6b_0_6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d280ebf7a_0_58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d280ebf7a_0_5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e3035ab6b_0_26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e3035ab6b_0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e3035ab6b_0_26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e3035ab6b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e3035ab6b_0_26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e3035ab6b_0_2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d280ebf7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d280ebf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AI models on Kubeflow</a:t>
            </a:r>
            <a:endParaRPr/>
          </a:p>
          <a:p>
            <a:pPr indent="0" lvl="0" marL="0" rtl="0" algn="l">
              <a:spcBef>
                <a:spcPts val="0"/>
              </a:spcBef>
              <a:spcAft>
                <a:spcPts val="0"/>
              </a:spcAft>
              <a:buNone/>
            </a:pPr>
            <a:r>
              <a:rPr lang="en" u="sng">
                <a:solidFill>
                  <a:schemeClr val="hlink"/>
                </a:solidFill>
                <a:hlinkClick r:id="rId2"/>
              </a:rPr>
              <a:t>https://gcpstaging.qwiklabs.com/labs/25374/edit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e3035ab6b_0_26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e3035ab6b_0_2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2d9230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2d9230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d280ebf7a_0_56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d280ebf7a_0_5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d280ebf7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d280ebf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e3035ab6b_0_60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e3035ab6b_0_6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43cf7e23a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43cf7e23a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43cf7e23a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43cf7e23a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ML systems are large, complicated distributed systems.</a:t>
            </a:r>
            <a:endParaRPr/>
          </a:p>
          <a:p>
            <a:pPr indent="0" lvl="0" marL="0" rtl="0" algn="l">
              <a:spcBef>
                <a:spcPts val="0"/>
              </a:spcBef>
              <a:spcAft>
                <a:spcPts val="0"/>
              </a:spcAft>
              <a:buNone/>
            </a:pPr>
            <a:r>
              <a:rPr lang="en"/>
              <a:t>We started building Kubeflow to tackle these devops challenges using Kubernetes and containers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3cf7e23a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3cf7e23a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Video Info" showMasterSp="0">
  <p:cSld name="Blank_1_1">
    <p:bg>
      <p:bgPr>
        <a:noFill/>
      </p:bgPr>
    </p:bg>
    <p:spTree>
      <p:nvGrpSpPr>
        <p:cNvPr id="7" name="Shape 7"/>
        <p:cNvGrpSpPr/>
        <p:nvPr/>
      </p:nvGrpSpPr>
      <p:grpSpPr>
        <a:xfrm>
          <a:off x="0" y="0"/>
          <a:ext cx="0" cy="0"/>
          <a:chOff x="0" y="0"/>
          <a:chExt cx="0" cy="0"/>
        </a:xfrm>
      </p:grpSpPr>
      <p:sp>
        <p:nvSpPr>
          <p:cNvPr id="8" name="Google Shape;8;p2"/>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9" name="Google Shape;9;p2"/>
          <p:cNvSpPr txBox="1"/>
          <p:nvPr>
            <p:ph type="title"/>
          </p:nvPr>
        </p:nvSpPr>
        <p:spPr>
          <a:xfrm>
            <a:off x="958500" y="2729700"/>
            <a:ext cx="16447200" cy="482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Background">
  <p:cSld name="CUSTOM_1">
    <p:spTree>
      <p:nvGrpSpPr>
        <p:cNvPr id="36" name="Shape 36"/>
        <p:cNvGrpSpPr/>
        <p:nvPr/>
      </p:nvGrpSpPr>
      <p:grpSpPr>
        <a:xfrm>
          <a:off x="0" y="0"/>
          <a:ext cx="0" cy="0"/>
          <a:chOff x="0" y="0"/>
          <a:chExt cx="0" cy="0"/>
        </a:xfrm>
      </p:grpSpPr>
      <p:sp>
        <p:nvSpPr>
          <p:cNvPr id="37" name="Google Shape;37;p11"/>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
  <p:cSld name="OBJECT_2">
    <p:spTree>
      <p:nvGrpSpPr>
        <p:cNvPr id="38" name="Shape 38"/>
        <p:cNvGrpSpPr/>
        <p:nvPr/>
      </p:nvGrpSpPr>
      <p:grpSpPr>
        <a:xfrm>
          <a:off x="0" y="0"/>
          <a:ext cx="0" cy="0"/>
          <a:chOff x="0" y="0"/>
          <a:chExt cx="0" cy="0"/>
        </a:xfrm>
      </p:grpSpPr>
      <p:sp>
        <p:nvSpPr>
          <p:cNvPr id="39" name="Google Shape;39;p12"/>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40" name="Google Shape;40;p12"/>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graphic">
  <p:cSld name="SECTION_TITLE_AND_DESCRIPTION">
    <p:spTree>
      <p:nvGrpSpPr>
        <p:cNvPr id="41" name="Shape 41"/>
        <p:cNvGrpSpPr/>
        <p:nvPr/>
      </p:nvGrpSpPr>
      <p:grpSpPr>
        <a:xfrm>
          <a:off x="0" y="0"/>
          <a:ext cx="0" cy="0"/>
          <a:chOff x="0" y="0"/>
          <a:chExt cx="0" cy="0"/>
        </a:xfrm>
      </p:grpSpPr>
      <p:sp>
        <p:nvSpPr>
          <p:cNvPr id="42" name="Google Shape;42;p13"/>
          <p:cNvSpPr/>
          <p:nvPr/>
        </p:nvSpPr>
        <p:spPr>
          <a:xfrm>
            <a:off x="12810600" y="0"/>
            <a:ext cx="5477400" cy="96174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 name="Google Shape;43;p13"/>
          <p:cNvSpPr txBox="1"/>
          <p:nvPr>
            <p:ph type="title"/>
          </p:nvPr>
        </p:nvSpPr>
        <p:spPr>
          <a:xfrm>
            <a:off x="623400" y="280450"/>
            <a:ext cx="12187200" cy="1145400"/>
          </a:xfrm>
          <a:prstGeom prst="rect">
            <a:avLst/>
          </a:prstGeom>
          <a:noFill/>
          <a:ln>
            <a:noFill/>
          </a:ln>
        </p:spPr>
        <p:txBody>
          <a:bodyPr anchorCtr="0" anchor="ctr" bIns="182850" lIns="182850" spcFirstLastPara="1" rIns="182850" wrap="square" tIns="182850">
            <a:noAutofit/>
          </a:bodyPr>
          <a:lstStyle>
            <a:lvl1pPr lvl="0" rtl="0">
              <a:spcBef>
                <a:spcPts val="0"/>
              </a:spcBef>
              <a:spcAft>
                <a:spcPts val="0"/>
              </a:spcAft>
              <a:buClr>
                <a:srgbClr val="4285F4"/>
              </a:buClr>
              <a:buSzPts val="7200"/>
              <a:buFont typeface="Roboto"/>
              <a:buNone/>
              <a:defRPr sz="7200">
                <a:solidFill>
                  <a:srgbClr val="4285F4"/>
                </a:solidFill>
                <a:latin typeface="Roboto"/>
                <a:ea typeface="Roboto"/>
                <a:cs typeface="Roboto"/>
                <a:sym typeface="Roboto"/>
              </a:defRPr>
            </a:lvl1pPr>
            <a:lvl2pPr lvl="1" rtl="0">
              <a:spcBef>
                <a:spcPts val="0"/>
              </a:spcBef>
              <a:spcAft>
                <a:spcPts val="0"/>
              </a:spcAft>
              <a:buClr>
                <a:srgbClr val="4285F4"/>
              </a:buClr>
              <a:buSzPts val="5600"/>
              <a:buNone/>
              <a:defRPr sz="5600">
                <a:solidFill>
                  <a:srgbClr val="4285F4"/>
                </a:solidFill>
              </a:defRPr>
            </a:lvl2pPr>
            <a:lvl3pPr lvl="2" rtl="0">
              <a:spcBef>
                <a:spcPts val="0"/>
              </a:spcBef>
              <a:spcAft>
                <a:spcPts val="0"/>
              </a:spcAft>
              <a:buClr>
                <a:srgbClr val="4285F4"/>
              </a:buClr>
              <a:buSzPts val="5600"/>
              <a:buNone/>
              <a:defRPr sz="5600">
                <a:solidFill>
                  <a:srgbClr val="4285F4"/>
                </a:solidFill>
              </a:defRPr>
            </a:lvl3pPr>
            <a:lvl4pPr lvl="3" rtl="0">
              <a:spcBef>
                <a:spcPts val="0"/>
              </a:spcBef>
              <a:spcAft>
                <a:spcPts val="0"/>
              </a:spcAft>
              <a:buClr>
                <a:srgbClr val="4285F4"/>
              </a:buClr>
              <a:buSzPts val="5600"/>
              <a:buNone/>
              <a:defRPr sz="5600">
                <a:solidFill>
                  <a:srgbClr val="4285F4"/>
                </a:solidFill>
              </a:defRPr>
            </a:lvl4pPr>
            <a:lvl5pPr lvl="4" rtl="0">
              <a:spcBef>
                <a:spcPts val="0"/>
              </a:spcBef>
              <a:spcAft>
                <a:spcPts val="0"/>
              </a:spcAft>
              <a:buClr>
                <a:srgbClr val="4285F4"/>
              </a:buClr>
              <a:buSzPts val="5600"/>
              <a:buNone/>
              <a:defRPr sz="5600">
                <a:solidFill>
                  <a:srgbClr val="4285F4"/>
                </a:solidFill>
              </a:defRPr>
            </a:lvl5pPr>
            <a:lvl6pPr lvl="5" rtl="0">
              <a:spcBef>
                <a:spcPts val="0"/>
              </a:spcBef>
              <a:spcAft>
                <a:spcPts val="0"/>
              </a:spcAft>
              <a:buClr>
                <a:srgbClr val="4285F4"/>
              </a:buClr>
              <a:buSzPts val="5600"/>
              <a:buNone/>
              <a:defRPr sz="5600">
                <a:solidFill>
                  <a:srgbClr val="4285F4"/>
                </a:solidFill>
              </a:defRPr>
            </a:lvl6pPr>
            <a:lvl7pPr lvl="6" rtl="0">
              <a:spcBef>
                <a:spcPts val="0"/>
              </a:spcBef>
              <a:spcAft>
                <a:spcPts val="0"/>
              </a:spcAft>
              <a:buClr>
                <a:srgbClr val="4285F4"/>
              </a:buClr>
              <a:buSzPts val="5600"/>
              <a:buNone/>
              <a:defRPr sz="5600">
                <a:solidFill>
                  <a:srgbClr val="4285F4"/>
                </a:solidFill>
              </a:defRPr>
            </a:lvl7pPr>
            <a:lvl8pPr lvl="7" rtl="0">
              <a:spcBef>
                <a:spcPts val="0"/>
              </a:spcBef>
              <a:spcAft>
                <a:spcPts val="0"/>
              </a:spcAft>
              <a:buClr>
                <a:srgbClr val="4285F4"/>
              </a:buClr>
              <a:buSzPts val="5600"/>
              <a:buNone/>
              <a:defRPr sz="5600">
                <a:solidFill>
                  <a:srgbClr val="4285F4"/>
                </a:solidFill>
              </a:defRPr>
            </a:lvl8pPr>
            <a:lvl9pPr lvl="8" rtl="0">
              <a:spcBef>
                <a:spcPts val="0"/>
              </a:spcBef>
              <a:spcAft>
                <a:spcPts val="0"/>
              </a:spcAft>
              <a:buClr>
                <a:srgbClr val="4285F4"/>
              </a:buClr>
              <a:buSzPts val="5600"/>
              <a:buNone/>
              <a:defRPr sz="5600">
                <a:solidFill>
                  <a:srgbClr val="4285F4"/>
                </a:solidFill>
              </a:defRPr>
            </a:lvl9pPr>
          </a:lstStyle>
          <a:p/>
        </p:txBody>
      </p:sp>
      <p:sp>
        <p:nvSpPr>
          <p:cNvPr id="44" name="Google Shape;44;p13"/>
          <p:cNvSpPr txBox="1"/>
          <p:nvPr>
            <p:ph idx="1" type="body"/>
          </p:nvPr>
        </p:nvSpPr>
        <p:spPr>
          <a:xfrm>
            <a:off x="609250" y="1644600"/>
            <a:ext cx="11668800" cy="7823400"/>
          </a:xfrm>
          <a:prstGeom prst="rect">
            <a:avLst/>
          </a:prstGeom>
          <a:noFill/>
          <a:ln>
            <a:noFill/>
          </a:ln>
        </p:spPr>
        <p:txBody>
          <a:bodyPr anchorCtr="0" anchor="t" bIns="182850" lIns="182850" spcFirstLastPara="1" rIns="182850" wrap="square" tIns="182850">
            <a:noAutofit/>
          </a:bodyPr>
          <a:lstStyle>
            <a:lvl1pPr indent="-558800" lvl="0" marL="457200" rtl="0">
              <a:lnSpc>
                <a:spcPct val="115000"/>
              </a:lnSpc>
              <a:spcBef>
                <a:spcPts val="0"/>
              </a:spcBef>
              <a:spcAft>
                <a:spcPts val="0"/>
              </a:spcAft>
              <a:buClr>
                <a:srgbClr val="434343"/>
              </a:buClr>
              <a:buSzPts val="5200"/>
              <a:buFont typeface="Roboto"/>
              <a:buChar char="●"/>
              <a:defRPr sz="5200">
                <a:solidFill>
                  <a:srgbClr val="434343"/>
                </a:solidFill>
                <a:latin typeface="Roboto"/>
                <a:ea typeface="Roboto"/>
                <a:cs typeface="Roboto"/>
                <a:sym typeface="Roboto"/>
              </a:defRPr>
            </a:lvl1pPr>
            <a:lvl2pPr indent="-508000" lvl="1" marL="914400" rtl="0">
              <a:lnSpc>
                <a:spcPct val="115000"/>
              </a:lnSpc>
              <a:spcBef>
                <a:spcPts val="0"/>
              </a:spcBef>
              <a:spcAft>
                <a:spcPts val="0"/>
              </a:spcAft>
              <a:buClr>
                <a:srgbClr val="434343"/>
              </a:buClr>
              <a:buSzPts val="4400"/>
              <a:buFont typeface="Roboto"/>
              <a:buChar char="○"/>
              <a:defRPr sz="4400">
                <a:solidFill>
                  <a:srgbClr val="434343"/>
                </a:solidFill>
                <a:latin typeface="Roboto"/>
                <a:ea typeface="Roboto"/>
                <a:cs typeface="Roboto"/>
                <a:sym typeface="Roboto"/>
              </a:defRPr>
            </a:lvl2pPr>
            <a:lvl3pPr indent="-457200" lvl="2" marL="1371600" rtl="0">
              <a:lnSpc>
                <a:spcPct val="115000"/>
              </a:lnSpc>
              <a:spcBef>
                <a:spcPts val="0"/>
              </a:spcBef>
              <a:spcAft>
                <a:spcPts val="0"/>
              </a:spcAft>
              <a:buClr>
                <a:srgbClr val="434343"/>
              </a:buClr>
              <a:buSzPts val="3600"/>
              <a:buFont typeface="Roboto"/>
              <a:buChar char="■"/>
              <a:defRPr sz="3600">
                <a:solidFill>
                  <a:srgbClr val="434343"/>
                </a:solidFill>
                <a:latin typeface="Roboto"/>
                <a:ea typeface="Roboto"/>
                <a:cs typeface="Roboto"/>
                <a:sym typeface="Roboto"/>
              </a:defRPr>
            </a:lvl3pPr>
            <a:lvl4pPr indent="-406400" lvl="3" marL="1828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4pPr>
            <a:lvl5pPr indent="-406400" lvl="4" marL="22860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5pPr>
            <a:lvl6pPr indent="-406400" lvl="5" marL="27432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6pPr>
            <a:lvl7pPr indent="-406400" lvl="6" marL="32004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7pPr>
            <a:lvl8pPr indent="-406400" lvl="7" marL="36576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8pPr>
            <a:lvl9pPr indent="-406400" lvl="8" marL="4114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9pPr>
          </a:lstStyle>
          <a:p/>
        </p:txBody>
      </p:sp>
      <p:sp>
        <p:nvSpPr>
          <p:cNvPr id="45" name="Google Shape;45;p13"/>
          <p:cNvSpPr txBox="1"/>
          <p:nvPr>
            <p:ph idx="12" type="sldNum"/>
          </p:nvPr>
        </p:nvSpPr>
        <p:spPr>
          <a:xfrm>
            <a:off x="17113550" y="9624350"/>
            <a:ext cx="1097400" cy="6624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14"/>
          <p:cNvSpPr txBox="1"/>
          <p:nvPr>
            <p:ph type="title"/>
          </p:nvPr>
        </p:nvSpPr>
        <p:spPr>
          <a:xfrm>
            <a:off x="623400" y="280450"/>
            <a:ext cx="17041200" cy="1145400"/>
          </a:xfrm>
          <a:prstGeom prst="rect">
            <a:avLst/>
          </a:prstGeom>
          <a:noFill/>
          <a:ln>
            <a:noFill/>
          </a:ln>
        </p:spPr>
        <p:txBody>
          <a:bodyPr anchorCtr="0" anchor="ctr" bIns="182850" lIns="182850" spcFirstLastPara="1" rIns="182850" wrap="square" tIns="182850">
            <a:noAutofit/>
          </a:bodyPr>
          <a:lstStyle>
            <a:lvl1pPr lvl="0" rtl="0">
              <a:spcBef>
                <a:spcPts val="0"/>
              </a:spcBef>
              <a:spcAft>
                <a:spcPts val="0"/>
              </a:spcAft>
              <a:buClr>
                <a:srgbClr val="4285F4"/>
              </a:buClr>
              <a:buSzPts val="2800"/>
              <a:buChar char="●"/>
              <a:defRPr b="1" sz="2800">
                <a:solidFill>
                  <a:srgbClr val="4285F4"/>
                </a:solidFill>
              </a:defRPr>
            </a:lvl1pPr>
            <a:lvl2pPr lvl="1" rtl="0">
              <a:spcBef>
                <a:spcPts val="0"/>
              </a:spcBef>
              <a:spcAft>
                <a:spcPts val="0"/>
              </a:spcAft>
              <a:buClr>
                <a:srgbClr val="4285F4"/>
              </a:buClr>
              <a:buSzPts val="2800"/>
              <a:buChar char="○"/>
              <a:defRPr b="1" sz="2800">
                <a:solidFill>
                  <a:srgbClr val="4285F4"/>
                </a:solidFill>
              </a:defRPr>
            </a:lvl2pPr>
            <a:lvl3pPr lvl="2" rtl="0">
              <a:spcBef>
                <a:spcPts val="0"/>
              </a:spcBef>
              <a:spcAft>
                <a:spcPts val="0"/>
              </a:spcAft>
              <a:buClr>
                <a:srgbClr val="4285F4"/>
              </a:buClr>
              <a:buSzPts val="2800"/>
              <a:buChar char="■"/>
              <a:defRPr b="1" sz="2800">
                <a:solidFill>
                  <a:srgbClr val="4285F4"/>
                </a:solidFill>
              </a:defRPr>
            </a:lvl3pPr>
            <a:lvl4pPr lvl="3" rtl="0">
              <a:spcBef>
                <a:spcPts val="0"/>
              </a:spcBef>
              <a:spcAft>
                <a:spcPts val="0"/>
              </a:spcAft>
              <a:buClr>
                <a:srgbClr val="4285F4"/>
              </a:buClr>
              <a:buSzPts val="2800"/>
              <a:buChar char="●"/>
              <a:defRPr b="1" sz="2800">
                <a:solidFill>
                  <a:srgbClr val="4285F4"/>
                </a:solidFill>
              </a:defRPr>
            </a:lvl4pPr>
            <a:lvl5pPr lvl="4" rtl="0">
              <a:spcBef>
                <a:spcPts val="0"/>
              </a:spcBef>
              <a:spcAft>
                <a:spcPts val="0"/>
              </a:spcAft>
              <a:buClr>
                <a:srgbClr val="4285F4"/>
              </a:buClr>
              <a:buSzPts val="2800"/>
              <a:buChar char="○"/>
              <a:defRPr b="1" sz="2800">
                <a:solidFill>
                  <a:srgbClr val="4285F4"/>
                </a:solidFill>
              </a:defRPr>
            </a:lvl5pPr>
            <a:lvl6pPr lvl="5" rtl="0">
              <a:spcBef>
                <a:spcPts val="0"/>
              </a:spcBef>
              <a:spcAft>
                <a:spcPts val="0"/>
              </a:spcAft>
              <a:buClr>
                <a:srgbClr val="4285F4"/>
              </a:buClr>
              <a:buSzPts val="2800"/>
              <a:buChar char="■"/>
              <a:defRPr b="1" sz="2800">
                <a:solidFill>
                  <a:srgbClr val="4285F4"/>
                </a:solidFill>
              </a:defRPr>
            </a:lvl6pPr>
            <a:lvl7pPr lvl="6" rtl="0">
              <a:spcBef>
                <a:spcPts val="0"/>
              </a:spcBef>
              <a:spcAft>
                <a:spcPts val="0"/>
              </a:spcAft>
              <a:buClr>
                <a:srgbClr val="4285F4"/>
              </a:buClr>
              <a:buSzPts val="2800"/>
              <a:buChar char="●"/>
              <a:defRPr b="1" sz="2800">
                <a:solidFill>
                  <a:srgbClr val="4285F4"/>
                </a:solidFill>
              </a:defRPr>
            </a:lvl7pPr>
            <a:lvl8pPr lvl="7" rtl="0">
              <a:spcBef>
                <a:spcPts val="0"/>
              </a:spcBef>
              <a:spcAft>
                <a:spcPts val="0"/>
              </a:spcAft>
              <a:buClr>
                <a:srgbClr val="4285F4"/>
              </a:buClr>
              <a:buSzPts val="2800"/>
              <a:buChar char="○"/>
              <a:defRPr b="1" sz="2800">
                <a:solidFill>
                  <a:srgbClr val="4285F4"/>
                </a:solidFill>
              </a:defRPr>
            </a:lvl8pPr>
            <a:lvl9pPr lvl="8" rtl="0">
              <a:spcBef>
                <a:spcPts val="0"/>
              </a:spcBef>
              <a:spcAft>
                <a:spcPts val="0"/>
              </a:spcAft>
              <a:buClr>
                <a:srgbClr val="4285F4"/>
              </a:buClr>
              <a:buSzPts val="2800"/>
              <a:buChar char="■"/>
              <a:defRPr b="1" sz="2800">
                <a:solidFill>
                  <a:srgbClr val="4285F4"/>
                </a:solidFill>
              </a:defRPr>
            </a:lvl9pPr>
          </a:lstStyle>
          <a:p/>
        </p:txBody>
      </p:sp>
      <p:sp>
        <p:nvSpPr>
          <p:cNvPr id="48" name="Google Shape;48;p14"/>
          <p:cNvSpPr txBox="1"/>
          <p:nvPr>
            <p:ph idx="12" type="sldNum"/>
          </p:nvPr>
        </p:nvSpPr>
        <p:spPr>
          <a:xfrm>
            <a:off x="17113550" y="9624350"/>
            <a:ext cx="1097400" cy="6624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2">
  <p:cSld name="CUSTOM_1_1">
    <p:spTree>
      <p:nvGrpSpPr>
        <p:cNvPr id="49" name="Shape 49"/>
        <p:cNvGrpSpPr/>
        <p:nvPr/>
      </p:nvGrpSpPr>
      <p:grpSpPr>
        <a:xfrm>
          <a:off x="0" y="0"/>
          <a:ext cx="0" cy="0"/>
          <a:chOff x="0" y="0"/>
          <a:chExt cx="0" cy="0"/>
        </a:xfrm>
      </p:grpSpPr>
      <p:sp>
        <p:nvSpPr>
          <p:cNvPr id="50" name="Google Shape;50;p15"/>
          <p:cNvSpPr/>
          <p:nvPr/>
        </p:nvSpPr>
        <p:spPr>
          <a:xfrm>
            <a:off x="16050" y="150"/>
            <a:ext cx="18288000" cy="10287000"/>
          </a:xfrm>
          <a:prstGeom prst="rect">
            <a:avLst/>
          </a:prstGeom>
          <a:solidFill>
            <a:srgbClr val="FAFAFA"/>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51" name="Google Shape;51;p15"/>
          <p:cNvGrpSpPr/>
          <p:nvPr/>
        </p:nvGrpSpPr>
        <p:grpSpPr>
          <a:xfrm>
            <a:off x="-6" y="9059659"/>
            <a:ext cx="10196206" cy="1227350"/>
            <a:chOff x="-3" y="4529830"/>
            <a:chExt cx="5098103" cy="613675"/>
          </a:xfrm>
        </p:grpSpPr>
        <p:sp>
          <p:nvSpPr>
            <p:cNvPr id="52" name="Google Shape;52;p1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53" name="Google Shape;53;p1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54" name="Google Shape;54;p15"/>
          <p:cNvPicPr preferRelativeResize="0"/>
          <p:nvPr/>
        </p:nvPicPr>
        <p:blipFill>
          <a:blip r:embed="rId2">
            <a:alphaModFix/>
          </a:blip>
          <a:stretch>
            <a:fillRect/>
          </a:stretch>
        </p:blipFill>
        <p:spPr>
          <a:xfrm>
            <a:off x="638150" y="9679735"/>
            <a:ext cx="1933402" cy="344600"/>
          </a:xfrm>
          <a:prstGeom prst="rect">
            <a:avLst/>
          </a:prstGeom>
          <a:noFill/>
          <a:ln>
            <a:noFill/>
          </a:ln>
        </p:spPr>
      </p:pic>
      <p:sp>
        <p:nvSpPr>
          <p:cNvPr id="55" name="Google Shape;55;p15"/>
          <p:cNvSpPr txBox="1"/>
          <p:nvPr/>
        </p:nvSpPr>
        <p:spPr>
          <a:xfrm>
            <a:off x="15467295" y="9752674"/>
            <a:ext cx="2725800" cy="2508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1400">
                <a:solidFill>
                  <a:srgbClr val="666666"/>
                </a:solidFill>
                <a:latin typeface="Roboto"/>
                <a:ea typeface="Roboto"/>
                <a:cs typeface="Roboto"/>
                <a:sym typeface="Roboto"/>
              </a:rPr>
              <a:t>Proprietary + Confidential</a:t>
            </a:r>
            <a:endParaRPr sz="1400">
              <a:solidFill>
                <a:srgbClr val="666666"/>
              </a:solidFill>
              <a:latin typeface="Roboto"/>
              <a:ea typeface="Roboto"/>
              <a:cs typeface="Roboto"/>
              <a:sym typeface="Roboto"/>
            </a:endParaRPr>
          </a:p>
        </p:txBody>
      </p:sp>
      <p:sp>
        <p:nvSpPr>
          <p:cNvPr id="56" name="Google Shape;56;p15"/>
          <p:cNvSpPr txBox="1"/>
          <p:nvPr/>
        </p:nvSpPr>
        <p:spPr>
          <a:xfrm>
            <a:off x="14535600" y="-152250"/>
            <a:ext cx="3752400" cy="1059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1800">
                <a:solidFill>
                  <a:srgbClr val="666666"/>
                </a:solidFill>
              </a:rPr>
              <a:t>go/cloud-spanner-sme-overview</a:t>
            </a:r>
            <a:endParaRPr sz="1800">
              <a:solidFill>
                <a:srgbClr val="666666"/>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7" name="Shape 57"/>
        <p:cNvGrpSpPr/>
        <p:nvPr/>
      </p:nvGrpSpPr>
      <p:grpSpPr>
        <a:xfrm>
          <a:off x="0" y="0"/>
          <a:ext cx="0" cy="0"/>
          <a:chOff x="0" y="0"/>
          <a:chExt cx="0" cy="0"/>
        </a:xfrm>
      </p:grpSpPr>
      <p:sp>
        <p:nvSpPr>
          <p:cNvPr id="58" name="Google Shape;58;p16"/>
          <p:cNvSpPr txBox="1"/>
          <p:nvPr>
            <p:ph type="title"/>
          </p:nvPr>
        </p:nvSpPr>
        <p:spPr>
          <a:xfrm>
            <a:off x="623400" y="280450"/>
            <a:ext cx="17041200" cy="1145400"/>
          </a:xfrm>
          <a:prstGeom prst="rect">
            <a:avLst/>
          </a:prstGeom>
          <a:noFill/>
          <a:ln>
            <a:noFill/>
          </a:ln>
        </p:spPr>
        <p:txBody>
          <a:bodyPr anchorCtr="0" anchor="ctr" bIns="182850" lIns="182850" spcFirstLastPara="1" rIns="182850" wrap="square" tIns="182850">
            <a:noAutofit/>
          </a:bodyPr>
          <a:lstStyle>
            <a:lvl1pPr lvl="0" rtl="0">
              <a:spcBef>
                <a:spcPts val="0"/>
              </a:spcBef>
              <a:spcAft>
                <a:spcPts val="0"/>
              </a:spcAft>
              <a:buClr>
                <a:srgbClr val="4285F4"/>
              </a:buClr>
              <a:buSzPts val="2800"/>
              <a:buChar char="●"/>
              <a:defRPr b="1" sz="2800">
                <a:solidFill>
                  <a:srgbClr val="4285F4"/>
                </a:solidFill>
              </a:defRPr>
            </a:lvl1pPr>
            <a:lvl2pPr lvl="1" rtl="0">
              <a:spcBef>
                <a:spcPts val="0"/>
              </a:spcBef>
              <a:spcAft>
                <a:spcPts val="0"/>
              </a:spcAft>
              <a:buClr>
                <a:srgbClr val="4285F4"/>
              </a:buClr>
              <a:buSzPts val="2800"/>
              <a:buChar char="○"/>
              <a:defRPr b="1" sz="2800">
                <a:solidFill>
                  <a:srgbClr val="4285F4"/>
                </a:solidFill>
              </a:defRPr>
            </a:lvl2pPr>
            <a:lvl3pPr lvl="2" rtl="0">
              <a:spcBef>
                <a:spcPts val="0"/>
              </a:spcBef>
              <a:spcAft>
                <a:spcPts val="0"/>
              </a:spcAft>
              <a:buClr>
                <a:srgbClr val="4285F4"/>
              </a:buClr>
              <a:buSzPts val="2800"/>
              <a:buChar char="■"/>
              <a:defRPr b="1" sz="2800">
                <a:solidFill>
                  <a:srgbClr val="4285F4"/>
                </a:solidFill>
              </a:defRPr>
            </a:lvl3pPr>
            <a:lvl4pPr lvl="3" rtl="0">
              <a:spcBef>
                <a:spcPts val="0"/>
              </a:spcBef>
              <a:spcAft>
                <a:spcPts val="0"/>
              </a:spcAft>
              <a:buClr>
                <a:srgbClr val="4285F4"/>
              </a:buClr>
              <a:buSzPts val="2800"/>
              <a:buChar char="●"/>
              <a:defRPr b="1" sz="2800">
                <a:solidFill>
                  <a:srgbClr val="4285F4"/>
                </a:solidFill>
              </a:defRPr>
            </a:lvl4pPr>
            <a:lvl5pPr lvl="4" rtl="0">
              <a:spcBef>
                <a:spcPts val="0"/>
              </a:spcBef>
              <a:spcAft>
                <a:spcPts val="0"/>
              </a:spcAft>
              <a:buClr>
                <a:srgbClr val="4285F4"/>
              </a:buClr>
              <a:buSzPts val="2800"/>
              <a:buChar char="○"/>
              <a:defRPr b="1" sz="2800">
                <a:solidFill>
                  <a:srgbClr val="4285F4"/>
                </a:solidFill>
              </a:defRPr>
            </a:lvl5pPr>
            <a:lvl6pPr lvl="5" rtl="0">
              <a:spcBef>
                <a:spcPts val="0"/>
              </a:spcBef>
              <a:spcAft>
                <a:spcPts val="0"/>
              </a:spcAft>
              <a:buClr>
                <a:srgbClr val="4285F4"/>
              </a:buClr>
              <a:buSzPts val="2800"/>
              <a:buChar char="■"/>
              <a:defRPr b="1" sz="2800">
                <a:solidFill>
                  <a:srgbClr val="4285F4"/>
                </a:solidFill>
              </a:defRPr>
            </a:lvl6pPr>
            <a:lvl7pPr lvl="6" rtl="0">
              <a:spcBef>
                <a:spcPts val="0"/>
              </a:spcBef>
              <a:spcAft>
                <a:spcPts val="0"/>
              </a:spcAft>
              <a:buClr>
                <a:srgbClr val="4285F4"/>
              </a:buClr>
              <a:buSzPts val="2800"/>
              <a:buChar char="●"/>
              <a:defRPr b="1" sz="2800">
                <a:solidFill>
                  <a:srgbClr val="4285F4"/>
                </a:solidFill>
              </a:defRPr>
            </a:lvl7pPr>
            <a:lvl8pPr lvl="7" rtl="0">
              <a:spcBef>
                <a:spcPts val="0"/>
              </a:spcBef>
              <a:spcAft>
                <a:spcPts val="0"/>
              </a:spcAft>
              <a:buClr>
                <a:srgbClr val="4285F4"/>
              </a:buClr>
              <a:buSzPts val="2800"/>
              <a:buChar char="○"/>
              <a:defRPr b="1" sz="2800">
                <a:solidFill>
                  <a:srgbClr val="4285F4"/>
                </a:solidFill>
              </a:defRPr>
            </a:lvl8pPr>
            <a:lvl9pPr lvl="8" rtl="0">
              <a:spcBef>
                <a:spcPts val="0"/>
              </a:spcBef>
              <a:spcAft>
                <a:spcPts val="0"/>
              </a:spcAft>
              <a:buClr>
                <a:srgbClr val="4285F4"/>
              </a:buClr>
              <a:buSzPts val="2800"/>
              <a:buChar char="■"/>
              <a:defRPr b="1" sz="2800">
                <a:solidFill>
                  <a:srgbClr val="4285F4"/>
                </a:solidFill>
              </a:defRPr>
            </a:lvl9pPr>
          </a:lstStyle>
          <a:p/>
        </p:txBody>
      </p:sp>
      <p:sp>
        <p:nvSpPr>
          <p:cNvPr id="59" name="Google Shape;59;p16"/>
          <p:cNvSpPr txBox="1"/>
          <p:nvPr>
            <p:ph idx="1" type="body"/>
          </p:nvPr>
        </p:nvSpPr>
        <p:spPr>
          <a:xfrm>
            <a:off x="609250" y="1561350"/>
            <a:ext cx="17041200" cy="7873800"/>
          </a:xfrm>
          <a:prstGeom prst="rect">
            <a:avLst/>
          </a:prstGeom>
          <a:noFill/>
          <a:ln>
            <a:noFill/>
          </a:ln>
        </p:spPr>
        <p:txBody>
          <a:bodyPr anchorCtr="0" anchor="t" bIns="182850" lIns="182850" spcFirstLastPara="1" rIns="182850" wrap="square" tIns="182850">
            <a:noAutofit/>
          </a:bodyPr>
          <a:lstStyle>
            <a:lvl1pPr indent="-533400" lvl="0" marL="457200" rtl="0">
              <a:lnSpc>
                <a:spcPct val="115000"/>
              </a:lnSpc>
              <a:spcBef>
                <a:spcPts val="0"/>
              </a:spcBef>
              <a:spcAft>
                <a:spcPts val="0"/>
              </a:spcAft>
              <a:buClr>
                <a:srgbClr val="434343"/>
              </a:buClr>
              <a:buSzPts val="4800"/>
              <a:buFont typeface="Roboto"/>
              <a:buChar char="●"/>
              <a:defRPr sz="4800">
                <a:solidFill>
                  <a:srgbClr val="434343"/>
                </a:solidFill>
                <a:latin typeface="Roboto"/>
                <a:ea typeface="Roboto"/>
                <a:cs typeface="Roboto"/>
                <a:sym typeface="Roboto"/>
              </a:defRPr>
            </a:lvl1pPr>
            <a:lvl2pPr indent="-482600" lvl="1" marL="914400" rtl="0">
              <a:lnSpc>
                <a:spcPct val="115000"/>
              </a:lnSpc>
              <a:spcBef>
                <a:spcPts val="0"/>
              </a:spcBef>
              <a:spcAft>
                <a:spcPts val="0"/>
              </a:spcAft>
              <a:buClr>
                <a:srgbClr val="434343"/>
              </a:buClr>
              <a:buSzPts val="4000"/>
              <a:buFont typeface="Roboto"/>
              <a:buChar char="○"/>
              <a:defRPr sz="4000">
                <a:solidFill>
                  <a:srgbClr val="434343"/>
                </a:solidFill>
                <a:latin typeface="Roboto"/>
                <a:ea typeface="Roboto"/>
                <a:cs typeface="Roboto"/>
                <a:sym typeface="Roboto"/>
              </a:defRPr>
            </a:lvl2pPr>
            <a:lvl3pPr indent="-431800" lvl="2" marL="1371600" rtl="0">
              <a:lnSpc>
                <a:spcPct val="115000"/>
              </a:lnSpc>
              <a:spcBef>
                <a:spcPts val="0"/>
              </a:spcBef>
              <a:spcAft>
                <a:spcPts val="0"/>
              </a:spcAft>
              <a:buClr>
                <a:srgbClr val="434343"/>
              </a:buClr>
              <a:buSzPts val="3200"/>
              <a:buFont typeface="Roboto"/>
              <a:buChar char="■"/>
              <a:defRPr sz="3200">
                <a:solidFill>
                  <a:srgbClr val="434343"/>
                </a:solidFill>
                <a:latin typeface="Roboto"/>
                <a:ea typeface="Roboto"/>
                <a:cs typeface="Roboto"/>
                <a:sym typeface="Roboto"/>
              </a:defRPr>
            </a:lvl3pPr>
            <a:lvl4pPr indent="-381000" lvl="3" marL="18288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4pPr>
            <a:lvl5pPr indent="-381000" lvl="4" marL="22860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5pPr>
            <a:lvl6pPr indent="-381000" lvl="5" marL="27432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6pPr>
            <a:lvl7pPr indent="-381000" lvl="6" marL="32004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7pPr>
            <a:lvl8pPr indent="-381000" lvl="7" marL="36576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8pPr>
            <a:lvl9pPr indent="-381000" lvl="8" marL="4114800" rtl="0">
              <a:lnSpc>
                <a:spcPct val="115000"/>
              </a:lnSpc>
              <a:spcBef>
                <a:spcPts val="0"/>
              </a:spcBef>
              <a:spcAft>
                <a:spcPts val="0"/>
              </a:spcAft>
              <a:buClr>
                <a:srgbClr val="434343"/>
              </a:buClr>
              <a:buSzPts val="2400"/>
              <a:buFont typeface="Roboto"/>
              <a:buChar char="■"/>
              <a:defRPr sz="2400">
                <a:solidFill>
                  <a:srgbClr val="434343"/>
                </a:solidFill>
                <a:latin typeface="Roboto"/>
                <a:ea typeface="Roboto"/>
                <a:cs typeface="Roboto"/>
                <a:sym typeface="Roboto"/>
              </a:defRPr>
            </a:lvl9pPr>
          </a:lstStyle>
          <a:p/>
        </p:txBody>
      </p:sp>
      <p:sp>
        <p:nvSpPr>
          <p:cNvPr id="60" name="Google Shape;60;p16"/>
          <p:cNvSpPr txBox="1"/>
          <p:nvPr>
            <p:ph idx="12" type="sldNum"/>
          </p:nvPr>
        </p:nvSpPr>
        <p:spPr>
          <a:xfrm>
            <a:off x="17113550" y="9624350"/>
            <a:ext cx="1097400" cy="662400"/>
          </a:xfrm>
          <a:prstGeom prst="rect">
            <a:avLst/>
          </a:prstGeom>
          <a:noFill/>
          <a:ln>
            <a:noFill/>
          </a:ln>
        </p:spPr>
        <p:txBody>
          <a:bodyPr anchorCtr="0" anchor="ctr" bIns="182850" lIns="182850" spcFirstLastPara="1" rIns="182850" wrap="square" tIns="182850">
            <a:noAutofit/>
          </a:bodyPr>
          <a:lstStyle>
            <a:lvl1pPr lvl="0" rtl="0" algn="r">
              <a:buNone/>
              <a:defRPr sz="1800">
                <a:solidFill>
                  <a:srgbClr val="434343"/>
                </a:solidFill>
                <a:latin typeface="Roboto"/>
                <a:ea typeface="Roboto"/>
                <a:cs typeface="Roboto"/>
                <a:sym typeface="Roboto"/>
              </a:defRPr>
            </a:lvl1pPr>
            <a:lvl2pPr lvl="1" rtl="0" algn="r">
              <a:buNone/>
              <a:defRPr sz="1800">
                <a:solidFill>
                  <a:srgbClr val="434343"/>
                </a:solidFill>
                <a:latin typeface="Roboto"/>
                <a:ea typeface="Roboto"/>
                <a:cs typeface="Roboto"/>
                <a:sym typeface="Roboto"/>
              </a:defRPr>
            </a:lvl2pPr>
            <a:lvl3pPr lvl="2" rtl="0" algn="r">
              <a:buNone/>
              <a:defRPr sz="1800">
                <a:solidFill>
                  <a:srgbClr val="434343"/>
                </a:solidFill>
                <a:latin typeface="Roboto"/>
                <a:ea typeface="Roboto"/>
                <a:cs typeface="Roboto"/>
                <a:sym typeface="Roboto"/>
              </a:defRPr>
            </a:lvl3pPr>
            <a:lvl4pPr lvl="3" rtl="0" algn="r">
              <a:buNone/>
              <a:defRPr sz="1800">
                <a:solidFill>
                  <a:srgbClr val="434343"/>
                </a:solidFill>
                <a:latin typeface="Roboto"/>
                <a:ea typeface="Roboto"/>
                <a:cs typeface="Roboto"/>
                <a:sym typeface="Roboto"/>
              </a:defRPr>
            </a:lvl4pPr>
            <a:lvl5pPr lvl="4" rtl="0" algn="r">
              <a:buNone/>
              <a:defRPr sz="1800">
                <a:solidFill>
                  <a:srgbClr val="434343"/>
                </a:solidFill>
                <a:latin typeface="Roboto"/>
                <a:ea typeface="Roboto"/>
                <a:cs typeface="Roboto"/>
                <a:sym typeface="Roboto"/>
              </a:defRPr>
            </a:lvl5pPr>
            <a:lvl6pPr lvl="5" rtl="0" algn="r">
              <a:buNone/>
              <a:defRPr sz="1800">
                <a:solidFill>
                  <a:srgbClr val="434343"/>
                </a:solidFill>
                <a:latin typeface="Roboto"/>
                <a:ea typeface="Roboto"/>
                <a:cs typeface="Roboto"/>
                <a:sym typeface="Roboto"/>
              </a:defRPr>
            </a:lvl6pPr>
            <a:lvl7pPr lvl="6" rtl="0" algn="r">
              <a:buNone/>
              <a:defRPr sz="1800">
                <a:solidFill>
                  <a:srgbClr val="434343"/>
                </a:solidFill>
                <a:latin typeface="Roboto"/>
                <a:ea typeface="Roboto"/>
                <a:cs typeface="Roboto"/>
                <a:sym typeface="Roboto"/>
              </a:defRPr>
            </a:lvl7pPr>
            <a:lvl8pPr lvl="7" rtl="0" algn="r">
              <a:buNone/>
              <a:defRPr sz="1800">
                <a:solidFill>
                  <a:srgbClr val="434343"/>
                </a:solidFill>
                <a:latin typeface="Roboto"/>
                <a:ea typeface="Roboto"/>
                <a:cs typeface="Roboto"/>
                <a:sym typeface="Roboto"/>
              </a:defRPr>
            </a:lvl8pPr>
            <a:lvl9pPr lvl="8" rtl="0" algn="r">
              <a:buNone/>
              <a:defRPr sz="1800">
                <a:solidFill>
                  <a:srgbClr val="43434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1" name="Shape 61"/>
        <p:cNvGrpSpPr/>
        <p:nvPr/>
      </p:nvGrpSpPr>
      <p:grpSpPr>
        <a:xfrm>
          <a:off x="0" y="0"/>
          <a:ext cx="0" cy="0"/>
          <a:chOff x="0" y="0"/>
          <a:chExt cx="0" cy="0"/>
        </a:xfrm>
      </p:grpSpPr>
      <p:sp>
        <p:nvSpPr>
          <p:cNvPr id="62" name="Google Shape;62;p17"/>
          <p:cNvSpPr txBox="1"/>
          <p:nvPr>
            <p:ph type="title"/>
          </p:nvPr>
        </p:nvSpPr>
        <p:spPr>
          <a:xfrm>
            <a:off x="623400" y="280450"/>
            <a:ext cx="17041200" cy="1145400"/>
          </a:xfrm>
          <a:prstGeom prst="rect">
            <a:avLst/>
          </a:prstGeom>
          <a:noFill/>
          <a:ln>
            <a:noFill/>
          </a:ln>
        </p:spPr>
        <p:txBody>
          <a:bodyPr anchorCtr="0" anchor="ctr" bIns="182850" lIns="182850" spcFirstLastPara="1" rIns="182850" wrap="square" tIns="182850">
            <a:noAutofit/>
          </a:bodyPr>
          <a:lstStyle>
            <a:lvl1pPr lvl="0" rtl="0">
              <a:spcBef>
                <a:spcPts val="0"/>
              </a:spcBef>
              <a:spcAft>
                <a:spcPts val="0"/>
              </a:spcAft>
              <a:buClr>
                <a:srgbClr val="4285F4"/>
              </a:buClr>
              <a:buSzPts val="2800"/>
              <a:buChar char="●"/>
              <a:defRPr b="1" sz="2800">
                <a:solidFill>
                  <a:srgbClr val="4285F4"/>
                </a:solidFill>
              </a:defRPr>
            </a:lvl1pPr>
            <a:lvl2pPr lvl="1" rtl="0">
              <a:spcBef>
                <a:spcPts val="0"/>
              </a:spcBef>
              <a:spcAft>
                <a:spcPts val="0"/>
              </a:spcAft>
              <a:buClr>
                <a:srgbClr val="4285F4"/>
              </a:buClr>
              <a:buSzPts val="2800"/>
              <a:buChar char="○"/>
              <a:defRPr b="1" sz="2800">
                <a:solidFill>
                  <a:srgbClr val="4285F4"/>
                </a:solidFill>
              </a:defRPr>
            </a:lvl2pPr>
            <a:lvl3pPr lvl="2" rtl="0">
              <a:spcBef>
                <a:spcPts val="0"/>
              </a:spcBef>
              <a:spcAft>
                <a:spcPts val="0"/>
              </a:spcAft>
              <a:buClr>
                <a:srgbClr val="4285F4"/>
              </a:buClr>
              <a:buSzPts val="2800"/>
              <a:buChar char="■"/>
              <a:defRPr b="1" sz="2800">
                <a:solidFill>
                  <a:srgbClr val="4285F4"/>
                </a:solidFill>
              </a:defRPr>
            </a:lvl3pPr>
            <a:lvl4pPr lvl="3" rtl="0">
              <a:spcBef>
                <a:spcPts val="0"/>
              </a:spcBef>
              <a:spcAft>
                <a:spcPts val="0"/>
              </a:spcAft>
              <a:buClr>
                <a:srgbClr val="4285F4"/>
              </a:buClr>
              <a:buSzPts val="2800"/>
              <a:buChar char="●"/>
              <a:defRPr b="1" sz="2800">
                <a:solidFill>
                  <a:srgbClr val="4285F4"/>
                </a:solidFill>
              </a:defRPr>
            </a:lvl4pPr>
            <a:lvl5pPr lvl="4" rtl="0">
              <a:spcBef>
                <a:spcPts val="0"/>
              </a:spcBef>
              <a:spcAft>
                <a:spcPts val="0"/>
              </a:spcAft>
              <a:buClr>
                <a:srgbClr val="4285F4"/>
              </a:buClr>
              <a:buSzPts val="2800"/>
              <a:buChar char="○"/>
              <a:defRPr b="1" sz="2800">
                <a:solidFill>
                  <a:srgbClr val="4285F4"/>
                </a:solidFill>
              </a:defRPr>
            </a:lvl5pPr>
            <a:lvl6pPr lvl="5" rtl="0">
              <a:spcBef>
                <a:spcPts val="0"/>
              </a:spcBef>
              <a:spcAft>
                <a:spcPts val="0"/>
              </a:spcAft>
              <a:buClr>
                <a:srgbClr val="4285F4"/>
              </a:buClr>
              <a:buSzPts val="2800"/>
              <a:buChar char="■"/>
              <a:defRPr b="1" sz="2800">
                <a:solidFill>
                  <a:srgbClr val="4285F4"/>
                </a:solidFill>
              </a:defRPr>
            </a:lvl6pPr>
            <a:lvl7pPr lvl="6" rtl="0">
              <a:spcBef>
                <a:spcPts val="0"/>
              </a:spcBef>
              <a:spcAft>
                <a:spcPts val="0"/>
              </a:spcAft>
              <a:buClr>
                <a:srgbClr val="4285F4"/>
              </a:buClr>
              <a:buSzPts val="2800"/>
              <a:buChar char="●"/>
              <a:defRPr b="1" sz="2800">
                <a:solidFill>
                  <a:srgbClr val="4285F4"/>
                </a:solidFill>
              </a:defRPr>
            </a:lvl7pPr>
            <a:lvl8pPr lvl="7" rtl="0">
              <a:spcBef>
                <a:spcPts val="0"/>
              </a:spcBef>
              <a:spcAft>
                <a:spcPts val="0"/>
              </a:spcAft>
              <a:buClr>
                <a:srgbClr val="4285F4"/>
              </a:buClr>
              <a:buSzPts val="2800"/>
              <a:buChar char="○"/>
              <a:defRPr b="1" sz="2800">
                <a:solidFill>
                  <a:srgbClr val="4285F4"/>
                </a:solidFill>
              </a:defRPr>
            </a:lvl8pPr>
            <a:lvl9pPr lvl="8" rtl="0">
              <a:spcBef>
                <a:spcPts val="0"/>
              </a:spcBef>
              <a:spcAft>
                <a:spcPts val="0"/>
              </a:spcAft>
              <a:buClr>
                <a:srgbClr val="4285F4"/>
              </a:buClr>
              <a:buSzPts val="2800"/>
              <a:buChar char="■"/>
              <a:defRPr b="1" sz="2800">
                <a:solidFill>
                  <a:srgbClr val="4285F4"/>
                </a:solidFill>
              </a:defRPr>
            </a:lvl9pPr>
          </a:lstStyle>
          <a:p/>
        </p:txBody>
      </p:sp>
      <p:sp>
        <p:nvSpPr>
          <p:cNvPr id="63" name="Google Shape;63;p17"/>
          <p:cNvSpPr txBox="1"/>
          <p:nvPr>
            <p:ph idx="1" type="body"/>
          </p:nvPr>
        </p:nvSpPr>
        <p:spPr>
          <a:xfrm>
            <a:off x="609250" y="1594550"/>
            <a:ext cx="8541600" cy="7822800"/>
          </a:xfrm>
          <a:prstGeom prst="rect">
            <a:avLst/>
          </a:prstGeom>
          <a:noFill/>
          <a:ln>
            <a:noFill/>
          </a:ln>
        </p:spPr>
        <p:txBody>
          <a:bodyPr anchorCtr="0" anchor="t" bIns="182850" lIns="182850" spcFirstLastPara="1" rIns="182850" wrap="square" tIns="182850">
            <a:noAutofit/>
          </a:bodyPr>
          <a:lstStyle>
            <a:lvl1pPr indent="-558800" lvl="0" marL="457200" rtl="0">
              <a:lnSpc>
                <a:spcPct val="115000"/>
              </a:lnSpc>
              <a:spcBef>
                <a:spcPts val="0"/>
              </a:spcBef>
              <a:spcAft>
                <a:spcPts val="0"/>
              </a:spcAft>
              <a:buClr>
                <a:srgbClr val="434343"/>
              </a:buClr>
              <a:buSzPts val="5200"/>
              <a:buFont typeface="Roboto"/>
              <a:buChar char="●"/>
              <a:defRPr sz="5200">
                <a:solidFill>
                  <a:srgbClr val="434343"/>
                </a:solidFill>
                <a:latin typeface="Roboto"/>
                <a:ea typeface="Roboto"/>
                <a:cs typeface="Roboto"/>
                <a:sym typeface="Roboto"/>
              </a:defRPr>
            </a:lvl1pPr>
            <a:lvl2pPr indent="-508000" lvl="1" marL="914400" rtl="0">
              <a:lnSpc>
                <a:spcPct val="115000"/>
              </a:lnSpc>
              <a:spcBef>
                <a:spcPts val="0"/>
              </a:spcBef>
              <a:spcAft>
                <a:spcPts val="0"/>
              </a:spcAft>
              <a:buClr>
                <a:srgbClr val="434343"/>
              </a:buClr>
              <a:buSzPts val="4400"/>
              <a:buFont typeface="Roboto"/>
              <a:buChar char="○"/>
              <a:defRPr sz="4400">
                <a:solidFill>
                  <a:srgbClr val="434343"/>
                </a:solidFill>
                <a:latin typeface="Roboto"/>
                <a:ea typeface="Roboto"/>
                <a:cs typeface="Roboto"/>
                <a:sym typeface="Roboto"/>
              </a:defRPr>
            </a:lvl2pPr>
            <a:lvl3pPr indent="-457200" lvl="2" marL="1371600" rtl="0">
              <a:lnSpc>
                <a:spcPct val="115000"/>
              </a:lnSpc>
              <a:spcBef>
                <a:spcPts val="0"/>
              </a:spcBef>
              <a:spcAft>
                <a:spcPts val="0"/>
              </a:spcAft>
              <a:buClr>
                <a:srgbClr val="434343"/>
              </a:buClr>
              <a:buSzPts val="3600"/>
              <a:buFont typeface="Roboto"/>
              <a:buChar char="■"/>
              <a:defRPr sz="3600">
                <a:solidFill>
                  <a:srgbClr val="434343"/>
                </a:solidFill>
                <a:latin typeface="Roboto"/>
                <a:ea typeface="Roboto"/>
                <a:cs typeface="Roboto"/>
                <a:sym typeface="Roboto"/>
              </a:defRPr>
            </a:lvl3pPr>
            <a:lvl4pPr indent="-406400" lvl="3" marL="1828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4pPr>
            <a:lvl5pPr indent="-406400" lvl="4" marL="22860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5pPr>
            <a:lvl6pPr indent="-406400" lvl="5" marL="27432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6pPr>
            <a:lvl7pPr indent="-406400" lvl="6" marL="32004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7pPr>
            <a:lvl8pPr indent="-406400" lvl="7" marL="36576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8pPr>
            <a:lvl9pPr indent="-406400" lvl="8" marL="4114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9pPr>
          </a:lstStyle>
          <a:p/>
        </p:txBody>
      </p:sp>
      <p:sp>
        <p:nvSpPr>
          <p:cNvPr id="64" name="Google Shape;64;p17"/>
          <p:cNvSpPr txBox="1"/>
          <p:nvPr>
            <p:ph idx="2" type="body"/>
          </p:nvPr>
        </p:nvSpPr>
        <p:spPr>
          <a:xfrm>
            <a:off x="9215000" y="1578250"/>
            <a:ext cx="8449800" cy="7822800"/>
          </a:xfrm>
          <a:prstGeom prst="rect">
            <a:avLst/>
          </a:prstGeom>
          <a:noFill/>
          <a:ln>
            <a:noFill/>
          </a:ln>
        </p:spPr>
        <p:txBody>
          <a:bodyPr anchorCtr="0" anchor="t" bIns="182850" lIns="182850" spcFirstLastPara="1" rIns="182850" wrap="square" tIns="182850">
            <a:noAutofit/>
          </a:bodyPr>
          <a:lstStyle>
            <a:lvl1pPr indent="-558800" lvl="0" marL="457200" rtl="0">
              <a:lnSpc>
                <a:spcPct val="115000"/>
              </a:lnSpc>
              <a:spcBef>
                <a:spcPts val="0"/>
              </a:spcBef>
              <a:spcAft>
                <a:spcPts val="0"/>
              </a:spcAft>
              <a:buClr>
                <a:srgbClr val="434343"/>
              </a:buClr>
              <a:buSzPts val="5200"/>
              <a:buFont typeface="Roboto"/>
              <a:buChar char="●"/>
              <a:defRPr sz="5200">
                <a:solidFill>
                  <a:srgbClr val="434343"/>
                </a:solidFill>
                <a:latin typeface="Roboto"/>
                <a:ea typeface="Roboto"/>
                <a:cs typeface="Roboto"/>
                <a:sym typeface="Roboto"/>
              </a:defRPr>
            </a:lvl1pPr>
            <a:lvl2pPr indent="-508000" lvl="1" marL="914400" rtl="0">
              <a:lnSpc>
                <a:spcPct val="115000"/>
              </a:lnSpc>
              <a:spcBef>
                <a:spcPts val="0"/>
              </a:spcBef>
              <a:spcAft>
                <a:spcPts val="0"/>
              </a:spcAft>
              <a:buClr>
                <a:srgbClr val="434343"/>
              </a:buClr>
              <a:buSzPts val="4400"/>
              <a:buFont typeface="Roboto"/>
              <a:buChar char="○"/>
              <a:defRPr sz="4400">
                <a:solidFill>
                  <a:srgbClr val="434343"/>
                </a:solidFill>
                <a:latin typeface="Roboto"/>
                <a:ea typeface="Roboto"/>
                <a:cs typeface="Roboto"/>
                <a:sym typeface="Roboto"/>
              </a:defRPr>
            </a:lvl2pPr>
            <a:lvl3pPr indent="-457200" lvl="2" marL="1371600" rtl="0">
              <a:lnSpc>
                <a:spcPct val="115000"/>
              </a:lnSpc>
              <a:spcBef>
                <a:spcPts val="0"/>
              </a:spcBef>
              <a:spcAft>
                <a:spcPts val="0"/>
              </a:spcAft>
              <a:buClr>
                <a:srgbClr val="434343"/>
              </a:buClr>
              <a:buSzPts val="3600"/>
              <a:buFont typeface="Roboto"/>
              <a:buChar char="■"/>
              <a:defRPr sz="3600">
                <a:solidFill>
                  <a:srgbClr val="434343"/>
                </a:solidFill>
                <a:latin typeface="Roboto"/>
                <a:ea typeface="Roboto"/>
                <a:cs typeface="Roboto"/>
                <a:sym typeface="Roboto"/>
              </a:defRPr>
            </a:lvl3pPr>
            <a:lvl4pPr indent="-406400" lvl="3" marL="1828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4pPr>
            <a:lvl5pPr indent="-406400" lvl="4" marL="22860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5pPr>
            <a:lvl6pPr indent="-406400" lvl="5" marL="27432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6pPr>
            <a:lvl7pPr indent="-406400" lvl="6" marL="32004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7pPr>
            <a:lvl8pPr indent="-406400" lvl="7" marL="36576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8pPr>
            <a:lvl9pPr indent="-406400" lvl="8" marL="4114800" rtl="0">
              <a:lnSpc>
                <a:spcPct val="115000"/>
              </a:lnSpc>
              <a:spcBef>
                <a:spcPts val="0"/>
              </a:spcBef>
              <a:spcAft>
                <a:spcPts val="0"/>
              </a:spcAft>
              <a:buClr>
                <a:srgbClr val="434343"/>
              </a:buClr>
              <a:buSzPts val="2800"/>
              <a:buFont typeface="Roboto"/>
              <a:buChar char="■"/>
              <a:defRPr sz="2800">
                <a:solidFill>
                  <a:srgbClr val="434343"/>
                </a:solidFill>
                <a:latin typeface="Roboto"/>
                <a:ea typeface="Roboto"/>
                <a:cs typeface="Roboto"/>
                <a:sym typeface="Roboto"/>
              </a:defRPr>
            </a:lvl9pPr>
          </a:lstStyle>
          <a:p/>
        </p:txBody>
      </p:sp>
      <p:sp>
        <p:nvSpPr>
          <p:cNvPr id="65" name="Google Shape;65;p17"/>
          <p:cNvSpPr txBox="1"/>
          <p:nvPr>
            <p:ph idx="12" type="sldNum"/>
          </p:nvPr>
        </p:nvSpPr>
        <p:spPr>
          <a:xfrm>
            <a:off x="17113550" y="9624350"/>
            <a:ext cx="1097400" cy="6624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Footer" showMasterSp="0">
  <p:cSld name="Blank Blue Footer">
    <p:bg>
      <p:bgPr>
        <a:solidFill>
          <a:srgbClr val="FFFFFF"/>
        </a:solidFill>
      </p:bgPr>
    </p:bg>
    <p:spTree>
      <p:nvGrpSpPr>
        <p:cNvPr id="66" name="Shape 66"/>
        <p:cNvGrpSpPr/>
        <p:nvPr/>
      </p:nvGrpSpPr>
      <p:grpSpPr>
        <a:xfrm>
          <a:off x="0" y="0"/>
          <a:ext cx="0" cy="0"/>
          <a:chOff x="0" y="0"/>
          <a:chExt cx="0" cy="0"/>
        </a:xfrm>
      </p:grpSpPr>
      <p:sp>
        <p:nvSpPr>
          <p:cNvPr id="67" name="Google Shape;67;p18"/>
          <p:cNvSpPr/>
          <p:nvPr/>
        </p:nvSpPr>
        <p:spPr>
          <a:xfrm>
            <a:off x="9396048" y="9580898"/>
            <a:ext cx="8691600" cy="543600"/>
          </a:xfrm>
          <a:prstGeom prst="rect">
            <a:avLst/>
          </a:prstGeom>
          <a:noFill/>
          <a:ln>
            <a:noFill/>
          </a:ln>
        </p:spPr>
        <p:txBody>
          <a:bodyPr anchorCtr="0" anchor="t" bIns="182800" lIns="182800" spcFirstLastPara="1" rIns="182800" wrap="square" tIns="182800">
            <a:noAutofit/>
          </a:bodyPr>
          <a:lstStyle/>
          <a:p>
            <a:pPr indent="0" lvl="0" marL="0" marR="0" rtl="0" algn="r">
              <a:lnSpc>
                <a:spcPct val="100000"/>
              </a:lnSpc>
              <a:spcBef>
                <a:spcPts val="0"/>
              </a:spcBef>
              <a:spcAft>
                <a:spcPts val="0"/>
              </a:spcAft>
              <a:buClr>
                <a:srgbClr val="FFFFFF"/>
              </a:buClr>
              <a:buFont typeface="Roboto"/>
              <a:buNone/>
            </a:pPr>
            <a:r>
              <a:rPr b="0" i="0" lang="en" sz="1200" u="none" cap="none" strike="noStrike">
                <a:solidFill>
                  <a:srgbClr val="FFFFFF"/>
                </a:solidFill>
                <a:latin typeface="Roboto"/>
                <a:ea typeface="Roboto"/>
                <a:cs typeface="Roboto"/>
                <a:sym typeface="Roboto"/>
              </a:rPr>
              <a:t>Source:  Lorem ipsum dolor sit amet, consectetur adipiscing elit. Duis non erat sem</a:t>
            </a:r>
            <a:endParaRPr sz="2800"/>
          </a:p>
        </p:txBody>
      </p:sp>
      <p:sp>
        <p:nvSpPr>
          <p:cNvPr id="68" name="Google Shape;68;p18"/>
          <p:cNvSpPr txBox="1"/>
          <p:nvPr>
            <p:ph type="title"/>
          </p:nvPr>
        </p:nvSpPr>
        <p:spPr>
          <a:xfrm>
            <a:off x="334198" y="587548"/>
            <a:ext cx="13228200" cy="1511400"/>
          </a:xfrm>
          <a:prstGeom prst="rect">
            <a:avLst/>
          </a:prstGeom>
          <a:noFill/>
          <a:ln>
            <a:noFill/>
          </a:ln>
        </p:spPr>
        <p:txBody>
          <a:bodyPr anchorCtr="0" anchor="t" bIns="182850" lIns="182850" spcFirstLastPara="1" rIns="182850" wrap="square" tIns="182850">
            <a:noAutofit/>
          </a:bodyPr>
          <a:lstStyle>
            <a:lvl1pPr indent="-139700" lvl="0" marL="139700" marR="0" rtl="0" algn="l">
              <a:lnSpc>
                <a:spcPct val="100000"/>
              </a:lnSpc>
              <a:spcBef>
                <a:spcPts val="0"/>
              </a:spcBef>
              <a:spcAft>
                <a:spcPts val="0"/>
              </a:spcAft>
              <a:buClr>
                <a:schemeClr val="accent2"/>
              </a:buClr>
              <a:buSzPts val="2800"/>
              <a:buFont typeface="Roboto"/>
              <a:buNone/>
              <a:defRPr b="0" i="0" sz="5200" u="none" cap="none" strike="noStrike">
                <a:solidFill>
                  <a:schemeClr val="accent2"/>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800"/>
              <a:buFont typeface="Arial"/>
              <a:buNone/>
              <a:defRPr b="0" i="0" sz="7200" u="none" cap="none" strike="noStrike">
                <a:solidFill>
                  <a:srgbClr val="000000"/>
                </a:solidFill>
                <a:latin typeface="Arial"/>
                <a:ea typeface="Arial"/>
                <a:cs typeface="Arial"/>
                <a:sym typeface="Arial"/>
              </a:defRPr>
            </a:lvl9pPr>
          </a:lstStyle>
          <a:p/>
        </p:txBody>
      </p:sp>
      <p:sp>
        <p:nvSpPr>
          <p:cNvPr id="69" name="Google Shape;69;p18"/>
          <p:cNvSpPr/>
          <p:nvPr/>
        </p:nvSpPr>
        <p:spPr>
          <a:xfrm>
            <a:off x="15869400" y="437548"/>
            <a:ext cx="2418600" cy="543600"/>
          </a:xfrm>
          <a:prstGeom prst="rect">
            <a:avLst/>
          </a:prstGeom>
          <a:noFill/>
          <a:ln>
            <a:noFill/>
          </a:ln>
        </p:spPr>
        <p:txBody>
          <a:bodyPr anchorCtr="0" anchor="t" bIns="182800" lIns="182800" spcFirstLastPara="1" rIns="182800" wrap="square" tIns="182800">
            <a:noAutofit/>
          </a:bodyPr>
          <a:lstStyle/>
          <a:p>
            <a:pPr indent="0" lvl="0" marL="0" marR="0" rtl="0" algn="l">
              <a:lnSpc>
                <a:spcPct val="100000"/>
              </a:lnSpc>
              <a:spcBef>
                <a:spcPts val="0"/>
              </a:spcBef>
              <a:spcAft>
                <a:spcPts val="0"/>
              </a:spcAft>
              <a:buClr>
                <a:srgbClr val="D8D8D8"/>
              </a:buClr>
              <a:buFont typeface="Roboto"/>
              <a:buNone/>
            </a:pPr>
            <a:r>
              <a:rPr b="0" i="0" lang="en" sz="1200" u="none" cap="none" strike="noStrike">
                <a:solidFill>
                  <a:srgbClr val="D8D8D8"/>
                </a:solidFill>
                <a:latin typeface="Roboto"/>
                <a:ea typeface="Roboto"/>
                <a:cs typeface="Roboto"/>
                <a:sym typeface="Roboto"/>
              </a:rPr>
              <a:t>Proprietary + Confidential</a:t>
            </a:r>
            <a:endParaRPr sz="2800"/>
          </a:p>
        </p:txBody>
      </p:sp>
      <p:grpSp>
        <p:nvGrpSpPr>
          <p:cNvPr id="70" name="Google Shape;70;p18"/>
          <p:cNvGrpSpPr/>
          <p:nvPr/>
        </p:nvGrpSpPr>
        <p:grpSpPr>
          <a:xfrm>
            <a:off x="-38064" y="9253512"/>
            <a:ext cx="18364298" cy="1096800"/>
            <a:chOff x="86" y="-1"/>
            <a:chExt cx="9182149" cy="548400"/>
          </a:xfrm>
        </p:grpSpPr>
        <p:sp>
          <p:nvSpPr>
            <p:cNvPr id="71" name="Google Shape;71;p18"/>
            <p:cNvSpPr/>
            <p:nvPr/>
          </p:nvSpPr>
          <p:spPr>
            <a:xfrm flipH="1">
              <a:off x="38235" y="-1"/>
              <a:ext cx="9144000" cy="548400"/>
            </a:xfrm>
            <a:custGeom>
              <a:rect b="b" l="l" r="r" t="t"/>
              <a:pathLst>
                <a:path extrusionOk="0" h="120000" w="120000">
                  <a:moveTo>
                    <a:pt x="0" y="120000"/>
                  </a:moveTo>
                  <a:lnTo>
                    <a:pt x="166" y="0"/>
                  </a:lnTo>
                  <a:lnTo>
                    <a:pt x="120000" y="68166"/>
                  </a:lnTo>
                  <a:lnTo>
                    <a:pt x="119833" y="113094"/>
                  </a:lnTo>
                  <a:close/>
                </a:path>
              </a:pathLst>
            </a:custGeom>
            <a:solidFill>
              <a:srgbClr val="3367D6"/>
            </a:solid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2" name="Google Shape;72;p18"/>
            <p:cNvSpPr/>
            <p:nvPr/>
          </p:nvSpPr>
          <p:spPr>
            <a:xfrm flipH="1">
              <a:off x="86" y="60075"/>
              <a:ext cx="4769700" cy="474000"/>
            </a:xfrm>
            <a:custGeom>
              <a:rect b="b" l="l" r="r" t="t"/>
              <a:pathLst>
                <a:path extrusionOk="0" h="120000" w="120000">
                  <a:moveTo>
                    <a:pt x="0" y="117227"/>
                  </a:moveTo>
                  <a:lnTo>
                    <a:pt x="120000" y="0"/>
                  </a:lnTo>
                  <a:lnTo>
                    <a:pt x="119905" y="120000"/>
                  </a:lnTo>
                  <a:close/>
                </a:path>
              </a:pathLst>
            </a:custGeom>
            <a:solidFill>
              <a:schemeClr val="accent3"/>
            </a:solid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grpSp>
      <p:sp>
        <p:nvSpPr>
          <p:cNvPr id="73" name="Google Shape;73;p18"/>
          <p:cNvSpPr/>
          <p:nvPr/>
        </p:nvSpPr>
        <p:spPr>
          <a:xfrm>
            <a:off x="12774348" y="9576316"/>
            <a:ext cx="4579800" cy="721200"/>
          </a:xfrm>
          <a:prstGeom prst="rect">
            <a:avLst/>
          </a:prstGeom>
          <a:noFill/>
          <a:ln>
            <a:noFill/>
          </a:ln>
        </p:spPr>
        <p:txBody>
          <a:bodyPr anchorCtr="0" anchor="t" bIns="182800" lIns="182800" spcFirstLastPara="1" rIns="182800" wrap="square" tIns="182800">
            <a:noAutofit/>
          </a:bodyPr>
          <a:lstStyle/>
          <a:p>
            <a:pPr indent="0" lvl="0" marL="0" marR="0" rtl="0" algn="r">
              <a:lnSpc>
                <a:spcPct val="100000"/>
              </a:lnSpc>
              <a:spcBef>
                <a:spcPts val="0"/>
              </a:spcBef>
              <a:spcAft>
                <a:spcPts val="0"/>
              </a:spcAft>
              <a:buClr>
                <a:srgbClr val="F3F3F3"/>
              </a:buClr>
              <a:buFont typeface="Roboto Light"/>
              <a:buNone/>
            </a:pPr>
            <a:r>
              <a:rPr b="0" i="0" lang="en" sz="2400" u="none" cap="none" strike="noStrike">
                <a:solidFill>
                  <a:srgbClr val="F3F3F3"/>
                </a:solidFill>
                <a:latin typeface="Roboto Light"/>
                <a:ea typeface="Roboto Light"/>
                <a:cs typeface="Roboto Light"/>
                <a:sym typeface="Roboto Light"/>
              </a:rPr>
              <a:t>Training and Certification</a:t>
            </a:r>
            <a:endParaRPr sz="2800"/>
          </a:p>
        </p:txBody>
      </p:sp>
      <p:pic>
        <p:nvPicPr>
          <p:cNvPr descr="Shape 70" id="74" name="Google Shape;74;p18"/>
          <p:cNvPicPr preferRelativeResize="0"/>
          <p:nvPr/>
        </p:nvPicPr>
        <p:blipFill rotWithShape="1">
          <a:blip r:embed="rId2">
            <a:alphaModFix/>
          </a:blip>
          <a:srcRect b="0" l="0" r="0" t="0"/>
          <a:stretch/>
        </p:blipFill>
        <p:spPr>
          <a:xfrm>
            <a:off x="177424" y="9631232"/>
            <a:ext cx="2294400" cy="661200"/>
          </a:xfrm>
          <a:prstGeom prst="rect">
            <a:avLst/>
          </a:prstGeom>
          <a:noFill/>
          <a:ln>
            <a:noFill/>
          </a:ln>
        </p:spPr>
      </p:pic>
      <p:sp>
        <p:nvSpPr>
          <p:cNvPr id="75" name="Google Shape;75;p18"/>
          <p:cNvSpPr txBox="1"/>
          <p:nvPr>
            <p:ph idx="12" type="sldNum"/>
          </p:nvPr>
        </p:nvSpPr>
        <p:spPr>
          <a:xfrm>
            <a:off x="17390494" y="9582780"/>
            <a:ext cx="733200" cy="721200"/>
          </a:xfrm>
          <a:prstGeom prst="rect">
            <a:avLst/>
          </a:prstGeom>
          <a:noFill/>
          <a:ln>
            <a:noFill/>
          </a:ln>
        </p:spPr>
        <p:txBody>
          <a:bodyPr anchorCtr="0" anchor="ctr" bIns="182800" lIns="182800" spcFirstLastPara="1" rIns="182800" wrap="square" tIns="182800">
            <a:noAutofit/>
          </a:bodyPr>
          <a:lstStyle>
            <a:lvl1pPr indent="0" lvl="0"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1pPr>
            <a:lvl2pPr indent="0" lvl="1"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2pPr>
            <a:lvl3pPr indent="0" lvl="2"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3pPr>
            <a:lvl4pPr indent="0" lvl="3"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4pPr>
            <a:lvl5pPr indent="0" lvl="4"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5pPr>
            <a:lvl6pPr indent="0" lvl="5"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6pPr>
            <a:lvl7pPr indent="0" lvl="6"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7pPr>
            <a:lvl8pPr indent="0" lvl="7"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8pPr>
            <a:lvl9pPr indent="0" lvl="8" marL="0" marR="0" rtl="0" algn="r">
              <a:lnSpc>
                <a:spcPct val="100000"/>
              </a:lnSpc>
              <a:spcBef>
                <a:spcPts val="0"/>
              </a:spcBef>
              <a:spcAft>
                <a:spcPts val="0"/>
              </a:spcAft>
              <a:buClr>
                <a:srgbClr val="F3F3F3"/>
              </a:buClr>
              <a:buFont typeface="Roboto"/>
              <a:buNone/>
              <a:defRPr b="0" i="0" sz="2400" u="none" cap="none" strike="noStrike">
                <a:solidFill>
                  <a:srgbClr val="F3F3F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sz="28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LT 2018 Title Only">
  <p:cSld name="OBJECT_2_1">
    <p:spTree>
      <p:nvGrpSpPr>
        <p:cNvPr id="76" name="Shape 76"/>
        <p:cNvGrpSpPr/>
        <p:nvPr/>
      </p:nvGrpSpPr>
      <p:grpSpPr>
        <a:xfrm>
          <a:off x="0" y="0"/>
          <a:ext cx="0" cy="0"/>
          <a:chOff x="0" y="0"/>
          <a:chExt cx="0" cy="0"/>
        </a:xfrm>
      </p:grpSpPr>
      <p:sp>
        <p:nvSpPr>
          <p:cNvPr id="77" name="Google Shape;77;p19"/>
          <p:cNvSpPr txBox="1"/>
          <p:nvPr>
            <p:ph idx="12" type="sldNum"/>
          </p:nvPr>
        </p:nvSpPr>
        <p:spPr>
          <a:xfrm>
            <a:off x="17053000" y="0"/>
            <a:ext cx="1097400" cy="5472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9"/>
          <p:cNvSpPr txBox="1"/>
          <p:nvPr>
            <p:ph type="title"/>
          </p:nvPr>
        </p:nvSpPr>
        <p:spPr>
          <a:xfrm>
            <a:off x="1611550" y="743800"/>
            <a:ext cx="14837400" cy="1443000"/>
          </a:xfrm>
          <a:prstGeom prst="rect">
            <a:avLst/>
          </a:prstGeom>
          <a:noFill/>
          <a:ln>
            <a:noFill/>
          </a:ln>
        </p:spPr>
        <p:txBody>
          <a:bodyPr anchorCtr="0" anchor="t" bIns="91425" lIns="91425" spcFirstLastPara="1" rIns="91425" wrap="square" tIns="91425">
            <a:noAutofit/>
          </a:bodyPr>
          <a:lstStyle>
            <a:lvl1pPr indent="0" lvl="0" marL="0" marR="0" rtl="0" algn="l">
              <a:lnSpc>
                <a:spcPct val="115000"/>
              </a:lnSpc>
              <a:spcBef>
                <a:spcPts val="0"/>
              </a:spcBef>
              <a:spcAft>
                <a:spcPts val="0"/>
              </a:spcAft>
              <a:buClr>
                <a:srgbClr val="202124"/>
              </a:buClr>
              <a:buSzPts val="4400"/>
              <a:buNone/>
              <a:defRPr i="0" sz="4400" u="none" cap="none" strike="noStrike">
                <a:solidFill>
                  <a:srgbClr val="202124"/>
                </a:solidFill>
              </a:defRPr>
            </a:lvl1pPr>
            <a:lvl2pPr indent="0" lvl="1" rtl="0">
              <a:lnSpc>
                <a:spcPct val="115000"/>
              </a:lnSpc>
              <a:spcBef>
                <a:spcPts val="0"/>
              </a:spcBef>
              <a:spcAft>
                <a:spcPts val="0"/>
              </a:spcAft>
              <a:buSzPts val="4400"/>
              <a:buFont typeface="Google Sans"/>
              <a:buNone/>
              <a:defRPr sz="4400">
                <a:latin typeface="Google Sans"/>
                <a:ea typeface="Google Sans"/>
                <a:cs typeface="Google Sans"/>
                <a:sym typeface="Google Sans"/>
              </a:defRPr>
            </a:lvl2pPr>
            <a:lvl3pPr indent="0" lvl="2" rtl="0">
              <a:lnSpc>
                <a:spcPct val="115000"/>
              </a:lnSpc>
              <a:spcBef>
                <a:spcPts val="0"/>
              </a:spcBef>
              <a:spcAft>
                <a:spcPts val="0"/>
              </a:spcAft>
              <a:buSzPts val="4400"/>
              <a:buFont typeface="Google Sans"/>
              <a:buNone/>
              <a:defRPr sz="4400">
                <a:latin typeface="Google Sans"/>
                <a:ea typeface="Google Sans"/>
                <a:cs typeface="Google Sans"/>
                <a:sym typeface="Google Sans"/>
              </a:defRPr>
            </a:lvl3pPr>
            <a:lvl4pPr indent="0" lvl="3" rtl="0">
              <a:lnSpc>
                <a:spcPct val="115000"/>
              </a:lnSpc>
              <a:spcBef>
                <a:spcPts val="0"/>
              </a:spcBef>
              <a:spcAft>
                <a:spcPts val="0"/>
              </a:spcAft>
              <a:buSzPts val="4400"/>
              <a:buFont typeface="Google Sans"/>
              <a:buNone/>
              <a:defRPr sz="4400">
                <a:latin typeface="Google Sans"/>
                <a:ea typeface="Google Sans"/>
                <a:cs typeface="Google Sans"/>
                <a:sym typeface="Google Sans"/>
              </a:defRPr>
            </a:lvl4pPr>
            <a:lvl5pPr indent="0" lvl="4" rtl="0">
              <a:lnSpc>
                <a:spcPct val="115000"/>
              </a:lnSpc>
              <a:spcBef>
                <a:spcPts val="0"/>
              </a:spcBef>
              <a:spcAft>
                <a:spcPts val="0"/>
              </a:spcAft>
              <a:buSzPts val="4400"/>
              <a:buFont typeface="Google Sans"/>
              <a:buNone/>
              <a:defRPr sz="4400">
                <a:latin typeface="Google Sans"/>
                <a:ea typeface="Google Sans"/>
                <a:cs typeface="Google Sans"/>
                <a:sym typeface="Google Sans"/>
              </a:defRPr>
            </a:lvl5pPr>
            <a:lvl6pPr indent="0" lvl="5" rtl="0">
              <a:lnSpc>
                <a:spcPct val="115000"/>
              </a:lnSpc>
              <a:spcBef>
                <a:spcPts val="0"/>
              </a:spcBef>
              <a:spcAft>
                <a:spcPts val="0"/>
              </a:spcAft>
              <a:buSzPts val="4400"/>
              <a:buFont typeface="Google Sans"/>
              <a:buNone/>
              <a:defRPr sz="4400">
                <a:latin typeface="Google Sans"/>
                <a:ea typeface="Google Sans"/>
                <a:cs typeface="Google Sans"/>
                <a:sym typeface="Google Sans"/>
              </a:defRPr>
            </a:lvl6pPr>
            <a:lvl7pPr indent="0" lvl="6" rtl="0">
              <a:lnSpc>
                <a:spcPct val="115000"/>
              </a:lnSpc>
              <a:spcBef>
                <a:spcPts val="0"/>
              </a:spcBef>
              <a:spcAft>
                <a:spcPts val="0"/>
              </a:spcAft>
              <a:buSzPts val="4400"/>
              <a:buFont typeface="Google Sans"/>
              <a:buNone/>
              <a:defRPr sz="4400">
                <a:latin typeface="Google Sans"/>
                <a:ea typeface="Google Sans"/>
                <a:cs typeface="Google Sans"/>
                <a:sym typeface="Google Sans"/>
              </a:defRPr>
            </a:lvl7pPr>
            <a:lvl8pPr indent="0" lvl="7" rtl="0">
              <a:lnSpc>
                <a:spcPct val="115000"/>
              </a:lnSpc>
              <a:spcBef>
                <a:spcPts val="0"/>
              </a:spcBef>
              <a:spcAft>
                <a:spcPts val="0"/>
              </a:spcAft>
              <a:buSzPts val="4400"/>
              <a:buFont typeface="Google Sans"/>
              <a:buNone/>
              <a:defRPr sz="4400">
                <a:latin typeface="Google Sans"/>
                <a:ea typeface="Google Sans"/>
                <a:cs typeface="Google Sans"/>
                <a:sym typeface="Google Sans"/>
              </a:defRPr>
            </a:lvl8pPr>
            <a:lvl9pPr indent="0" lvl="8" rtl="0">
              <a:lnSpc>
                <a:spcPct val="115000"/>
              </a:lnSpc>
              <a:spcBef>
                <a:spcPts val="0"/>
              </a:spcBef>
              <a:spcAft>
                <a:spcPts val="0"/>
              </a:spcAft>
              <a:buSzPts val="4400"/>
              <a:buFont typeface="Google Sans"/>
              <a:buNone/>
              <a:defRPr sz="4400">
                <a:latin typeface="Google Sans"/>
                <a:ea typeface="Google Sans"/>
                <a:cs typeface="Google Sans"/>
                <a:sym typeface="Google Sans"/>
              </a:defRPr>
            </a:lvl9pPr>
          </a:lstStyle>
          <a:p/>
        </p:txBody>
      </p:sp>
      <p:pic>
        <p:nvPicPr>
          <p:cNvPr id="79" name="Google Shape;79;p19"/>
          <p:cNvPicPr preferRelativeResize="0"/>
          <p:nvPr/>
        </p:nvPicPr>
        <p:blipFill>
          <a:blip r:embed="rId2">
            <a:alphaModFix/>
          </a:blip>
          <a:stretch>
            <a:fillRect/>
          </a:stretch>
        </p:blipFill>
        <p:spPr>
          <a:xfrm>
            <a:off x="16851000" y="9317750"/>
            <a:ext cx="508752" cy="50875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1">
  <p:cSld name="OBJECT_2_2">
    <p:spTree>
      <p:nvGrpSpPr>
        <p:cNvPr id="80" name="Shape 80"/>
        <p:cNvGrpSpPr/>
        <p:nvPr/>
      </p:nvGrpSpPr>
      <p:grpSpPr>
        <a:xfrm>
          <a:off x="0" y="0"/>
          <a:ext cx="0" cy="0"/>
          <a:chOff x="0" y="0"/>
          <a:chExt cx="0" cy="0"/>
        </a:xfrm>
      </p:grpSpPr>
      <p:sp>
        <p:nvSpPr>
          <p:cNvPr id="81" name="Google Shape;81;p20"/>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82" name="Google Shape;82;p20"/>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fe Zone Blank">
  <p:cSld name="Image Slide">
    <p:spTree>
      <p:nvGrpSpPr>
        <p:cNvPr id="10" name="Shape 1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1 1">
  <p:cSld name="OBJECT_2_3">
    <p:spTree>
      <p:nvGrpSpPr>
        <p:cNvPr id="83" name="Shape 83"/>
        <p:cNvGrpSpPr/>
        <p:nvPr/>
      </p:nvGrpSpPr>
      <p:grpSpPr>
        <a:xfrm>
          <a:off x="0" y="0"/>
          <a:ext cx="0" cy="0"/>
          <a:chOff x="0" y="0"/>
          <a:chExt cx="0" cy="0"/>
        </a:xfrm>
      </p:grpSpPr>
      <p:sp>
        <p:nvSpPr>
          <p:cNvPr id="84" name="Google Shape;84;p21"/>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85" name="Google Shape;85;p21"/>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2">
  <p:cSld name="OBJECT_2_4">
    <p:spTree>
      <p:nvGrpSpPr>
        <p:cNvPr id="86" name="Shape 86"/>
        <p:cNvGrpSpPr/>
        <p:nvPr/>
      </p:nvGrpSpPr>
      <p:grpSpPr>
        <a:xfrm>
          <a:off x="0" y="0"/>
          <a:ext cx="0" cy="0"/>
          <a:chOff x="0" y="0"/>
          <a:chExt cx="0" cy="0"/>
        </a:xfrm>
      </p:grpSpPr>
      <p:sp>
        <p:nvSpPr>
          <p:cNvPr id="87" name="Google Shape;87;p22"/>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88" name="Google Shape;88;p22"/>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3">
  <p:cSld name="OBJECT_2_5">
    <p:spTree>
      <p:nvGrpSpPr>
        <p:cNvPr id="89" name="Shape 89"/>
        <p:cNvGrpSpPr/>
        <p:nvPr/>
      </p:nvGrpSpPr>
      <p:grpSpPr>
        <a:xfrm>
          <a:off x="0" y="0"/>
          <a:ext cx="0" cy="0"/>
          <a:chOff x="0" y="0"/>
          <a:chExt cx="0" cy="0"/>
        </a:xfrm>
      </p:grpSpPr>
      <p:sp>
        <p:nvSpPr>
          <p:cNvPr id="90" name="Google Shape;90;p23"/>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91" name="Google Shape;91;p23"/>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4">
  <p:cSld name="OBJECT_2_6">
    <p:spTree>
      <p:nvGrpSpPr>
        <p:cNvPr id="92" name="Shape 92"/>
        <p:cNvGrpSpPr/>
        <p:nvPr/>
      </p:nvGrpSpPr>
      <p:grpSpPr>
        <a:xfrm>
          <a:off x="0" y="0"/>
          <a:ext cx="0" cy="0"/>
          <a:chOff x="0" y="0"/>
          <a:chExt cx="0" cy="0"/>
        </a:xfrm>
      </p:grpSpPr>
      <p:sp>
        <p:nvSpPr>
          <p:cNvPr id="93" name="Google Shape;93;p24"/>
          <p:cNvSpPr txBox="1"/>
          <p:nvPr>
            <p:ph type="title"/>
          </p:nvPr>
        </p:nvSpPr>
        <p:spPr>
          <a:xfrm>
            <a:off x="782150" y="326200"/>
            <a:ext cx="15926400" cy="1158600"/>
          </a:xfrm>
          <a:prstGeom prst="rect">
            <a:avLst/>
          </a:prstGeom>
          <a:noFill/>
          <a:ln>
            <a:noFill/>
          </a:ln>
        </p:spPr>
        <p:txBody>
          <a:bodyPr anchorCtr="0" anchor="t" bIns="182850" lIns="182850" spcFirstLastPara="1" rIns="182850" wrap="square" tIns="182850">
            <a:noAutofit/>
          </a:bodyPr>
          <a:lstStyle>
            <a:lvl1pPr indent="0" lvl="0" marL="0" marR="0" rtl="0" algn="l">
              <a:lnSpc>
                <a:spcPct val="115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lnSpc>
                <a:spcPct val="115000"/>
              </a:lnSpc>
              <a:spcBef>
                <a:spcPts val="0"/>
              </a:spcBef>
              <a:spcAft>
                <a:spcPts val="0"/>
              </a:spcAft>
              <a:buSzPts val="2800"/>
              <a:buNone/>
              <a:defRPr sz="2800"/>
            </a:lvl2pPr>
            <a:lvl3pPr indent="0" lvl="2" rtl="0">
              <a:lnSpc>
                <a:spcPct val="115000"/>
              </a:lnSpc>
              <a:spcBef>
                <a:spcPts val="0"/>
              </a:spcBef>
              <a:spcAft>
                <a:spcPts val="0"/>
              </a:spcAft>
              <a:buSzPts val="2800"/>
              <a:buNone/>
              <a:defRPr sz="2800"/>
            </a:lvl3pPr>
            <a:lvl4pPr indent="0" lvl="3" rtl="0">
              <a:lnSpc>
                <a:spcPct val="115000"/>
              </a:lnSpc>
              <a:spcBef>
                <a:spcPts val="0"/>
              </a:spcBef>
              <a:spcAft>
                <a:spcPts val="0"/>
              </a:spcAft>
              <a:buSzPts val="2800"/>
              <a:buNone/>
              <a:defRPr sz="2800"/>
            </a:lvl4pPr>
            <a:lvl5pPr indent="0" lvl="4" rtl="0">
              <a:lnSpc>
                <a:spcPct val="115000"/>
              </a:lnSpc>
              <a:spcBef>
                <a:spcPts val="0"/>
              </a:spcBef>
              <a:spcAft>
                <a:spcPts val="0"/>
              </a:spcAft>
              <a:buSzPts val="2800"/>
              <a:buNone/>
              <a:defRPr sz="2800"/>
            </a:lvl5pPr>
            <a:lvl6pPr indent="0" lvl="5" rtl="0">
              <a:lnSpc>
                <a:spcPct val="115000"/>
              </a:lnSpc>
              <a:spcBef>
                <a:spcPts val="0"/>
              </a:spcBef>
              <a:spcAft>
                <a:spcPts val="0"/>
              </a:spcAft>
              <a:buSzPts val="2800"/>
              <a:buNone/>
              <a:defRPr sz="2800"/>
            </a:lvl6pPr>
            <a:lvl7pPr indent="0" lvl="6" rtl="0">
              <a:lnSpc>
                <a:spcPct val="115000"/>
              </a:lnSpc>
              <a:spcBef>
                <a:spcPts val="0"/>
              </a:spcBef>
              <a:spcAft>
                <a:spcPts val="0"/>
              </a:spcAft>
              <a:buSzPts val="2800"/>
              <a:buNone/>
              <a:defRPr sz="2800"/>
            </a:lvl7pPr>
            <a:lvl8pPr indent="0" lvl="7" rtl="0">
              <a:lnSpc>
                <a:spcPct val="115000"/>
              </a:lnSpc>
              <a:spcBef>
                <a:spcPts val="0"/>
              </a:spcBef>
              <a:spcAft>
                <a:spcPts val="0"/>
              </a:spcAft>
              <a:buSzPts val="2800"/>
              <a:buNone/>
              <a:defRPr sz="2800"/>
            </a:lvl8pPr>
            <a:lvl9pPr indent="0" lvl="8" rtl="0">
              <a:lnSpc>
                <a:spcPct val="115000"/>
              </a:lnSpc>
              <a:spcBef>
                <a:spcPts val="0"/>
              </a:spcBef>
              <a:spcAft>
                <a:spcPts val="0"/>
              </a:spcAft>
              <a:buSzPts val="2800"/>
              <a:buNone/>
              <a:defRPr sz="2800"/>
            </a:lvl9pPr>
          </a:lstStyle>
          <a:p/>
        </p:txBody>
      </p:sp>
      <p:sp>
        <p:nvSpPr>
          <p:cNvPr id="94" name="Google Shape;94;p24"/>
          <p:cNvSpPr txBox="1"/>
          <p:nvPr>
            <p:ph idx="12" type="sldNum"/>
          </p:nvPr>
        </p:nvSpPr>
        <p:spPr>
          <a:xfrm>
            <a:off x="17053000" y="0"/>
            <a:ext cx="1097400" cy="54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p:cSld name="CUSTOM_2_3">
    <p:spTree>
      <p:nvGrpSpPr>
        <p:cNvPr id="95" name="Shape 95"/>
        <p:cNvGrpSpPr/>
        <p:nvPr/>
      </p:nvGrpSpPr>
      <p:grpSpPr>
        <a:xfrm>
          <a:off x="0" y="0"/>
          <a:ext cx="0" cy="0"/>
          <a:chOff x="0" y="0"/>
          <a:chExt cx="0" cy="0"/>
        </a:xfrm>
      </p:grpSpPr>
      <p:sp>
        <p:nvSpPr>
          <p:cNvPr id="96" name="Google Shape;96;p25"/>
          <p:cNvSpPr txBox="1"/>
          <p:nvPr>
            <p:ph type="title"/>
          </p:nvPr>
        </p:nvSpPr>
        <p:spPr>
          <a:xfrm>
            <a:off x="1523900" y="1619150"/>
            <a:ext cx="10160400" cy="704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97" name="Google Shape;97;p25"/>
          <p:cNvSpPr txBox="1"/>
          <p:nvPr>
            <p:ph idx="1" type="body"/>
          </p:nvPr>
        </p:nvSpPr>
        <p:spPr>
          <a:xfrm>
            <a:off x="1524050" y="3028450"/>
            <a:ext cx="10160400" cy="5639400"/>
          </a:xfrm>
          <a:prstGeom prst="rect">
            <a:avLst/>
          </a:prstGeom>
          <a:noFill/>
          <a:ln>
            <a:noFill/>
          </a:ln>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grpSp>
        <p:nvGrpSpPr>
          <p:cNvPr id="98" name="Google Shape;98;p25"/>
          <p:cNvGrpSpPr/>
          <p:nvPr/>
        </p:nvGrpSpPr>
        <p:grpSpPr>
          <a:xfrm>
            <a:off x="1228241" y="9137251"/>
            <a:ext cx="3131316" cy="490701"/>
            <a:chOff x="614120" y="4568626"/>
            <a:chExt cx="1565658" cy="245350"/>
          </a:xfrm>
        </p:grpSpPr>
        <p:grpSp>
          <p:nvGrpSpPr>
            <p:cNvPr id="99" name="Google Shape;99;p25"/>
            <p:cNvGrpSpPr/>
            <p:nvPr/>
          </p:nvGrpSpPr>
          <p:grpSpPr>
            <a:xfrm>
              <a:off x="614120" y="4568626"/>
              <a:ext cx="290167" cy="233377"/>
              <a:chOff x="614120" y="4568626"/>
              <a:chExt cx="290167" cy="233377"/>
            </a:xfrm>
          </p:grpSpPr>
          <p:sp>
            <p:nvSpPr>
              <p:cNvPr id="100" name="Google Shape;100;p2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1" name="Google Shape;101;p2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2" name="Google Shape;102;p2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3" name="Google Shape;103;p2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04" name="Google Shape;104;p25"/>
            <p:cNvGrpSpPr/>
            <p:nvPr/>
          </p:nvGrpSpPr>
          <p:grpSpPr>
            <a:xfrm>
              <a:off x="989660" y="4603434"/>
              <a:ext cx="1190118" cy="210542"/>
              <a:chOff x="989660" y="4603434"/>
              <a:chExt cx="1190118" cy="210542"/>
            </a:xfrm>
          </p:grpSpPr>
          <p:sp>
            <p:nvSpPr>
              <p:cNvPr id="105" name="Google Shape;105;p2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06" name="Google Shape;106;p25"/>
              <p:cNvGrpSpPr/>
              <p:nvPr/>
            </p:nvGrpSpPr>
            <p:grpSpPr>
              <a:xfrm>
                <a:off x="1682774" y="4617610"/>
                <a:ext cx="497005" cy="149188"/>
                <a:chOff x="1682774" y="4617610"/>
                <a:chExt cx="497005" cy="149188"/>
              </a:xfrm>
            </p:grpSpPr>
            <p:sp>
              <p:nvSpPr>
                <p:cNvPr id="107" name="Google Shape;107;p2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8" name="Google Shape;108;p2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09" name="Google Shape;109;p2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0" name="Google Shape;110;p2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1" name="Google Shape;111;p2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GCP content">
  <p:cSld name="CUSTOM_3_1_1_1_1_1_1_1_1_1_1_1_2_1">
    <p:bg>
      <p:bgPr>
        <a:solidFill>
          <a:srgbClr val="FFFFFF"/>
        </a:solid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1523900" y="1618750"/>
            <a:ext cx="10159800" cy="705000"/>
          </a:xfrm>
          <a:prstGeom prst="rect">
            <a:avLst/>
          </a:prstGeom>
          <a:noFill/>
          <a:ln>
            <a:noFill/>
          </a:ln>
        </p:spPr>
        <p:txBody>
          <a:bodyPr anchorCtr="0" anchor="b"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114" name="Google Shape;114;p26"/>
          <p:cNvSpPr txBox="1"/>
          <p:nvPr>
            <p:ph idx="1" type="body"/>
          </p:nvPr>
        </p:nvSpPr>
        <p:spPr>
          <a:xfrm>
            <a:off x="1523950" y="3028550"/>
            <a:ext cx="10159800" cy="4934400"/>
          </a:xfrm>
          <a:prstGeom prst="rect">
            <a:avLst/>
          </a:prstGeom>
          <a:noFill/>
          <a:ln>
            <a:noFill/>
          </a:ln>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grpSp>
        <p:nvGrpSpPr>
          <p:cNvPr id="115" name="Google Shape;115;p26"/>
          <p:cNvGrpSpPr/>
          <p:nvPr/>
        </p:nvGrpSpPr>
        <p:grpSpPr>
          <a:xfrm>
            <a:off x="1235587" y="9124849"/>
            <a:ext cx="4706350" cy="504386"/>
            <a:chOff x="617793" y="4562424"/>
            <a:chExt cx="2353175" cy="252193"/>
          </a:xfrm>
        </p:grpSpPr>
        <p:grpSp>
          <p:nvGrpSpPr>
            <p:cNvPr id="116" name="Google Shape;116;p26"/>
            <p:cNvGrpSpPr/>
            <p:nvPr/>
          </p:nvGrpSpPr>
          <p:grpSpPr>
            <a:xfrm>
              <a:off x="989955" y="4603006"/>
              <a:ext cx="1981014" cy="211056"/>
              <a:chOff x="1644000" y="3136475"/>
              <a:chExt cx="5180475" cy="551925"/>
            </a:xfrm>
          </p:grpSpPr>
          <p:sp>
            <p:nvSpPr>
              <p:cNvPr id="117" name="Google Shape;117;p26"/>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26"/>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9" name="Google Shape;119;p26"/>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26"/>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26"/>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2" name="Google Shape;122;p26"/>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3" name="Google Shape;123;p26"/>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4" name="Google Shape;124;p26"/>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5" name="Google Shape;125;p26"/>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6" name="Google Shape;126;p26"/>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7" name="Google Shape;127;p26"/>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8" name="Google Shape;128;p26"/>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9" name="Google Shape;129;p26"/>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0" name="Google Shape;130;p26"/>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31" name="Google Shape;131;p26"/>
            <p:cNvGrpSpPr/>
            <p:nvPr/>
          </p:nvGrpSpPr>
          <p:grpSpPr>
            <a:xfrm>
              <a:off x="617793" y="4562424"/>
              <a:ext cx="283664" cy="252193"/>
              <a:chOff x="617793" y="4562424"/>
              <a:chExt cx="283664" cy="252193"/>
            </a:xfrm>
          </p:grpSpPr>
          <p:sp>
            <p:nvSpPr>
              <p:cNvPr id="132" name="Google Shape;132;p26"/>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3" name="Google Shape;133;p26"/>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4" name="Google Shape;134;p26"/>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26"/>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6" name="Google Shape;136;p26"/>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Graphic / Wide">
  <p:cSld name="CUSTOM_6_2_1">
    <p:spTree>
      <p:nvGrpSpPr>
        <p:cNvPr id="137" name="Shape 137"/>
        <p:cNvGrpSpPr/>
        <p:nvPr/>
      </p:nvGrpSpPr>
      <p:grpSpPr>
        <a:xfrm>
          <a:off x="0" y="0"/>
          <a:ext cx="0" cy="0"/>
          <a:chOff x="0" y="0"/>
          <a:chExt cx="0" cy="0"/>
        </a:xfrm>
      </p:grpSpPr>
      <p:sp>
        <p:nvSpPr>
          <p:cNvPr id="138" name="Google Shape;138;p27"/>
          <p:cNvSpPr txBox="1"/>
          <p:nvPr>
            <p:ph type="title"/>
          </p:nvPr>
        </p:nvSpPr>
        <p:spPr>
          <a:xfrm>
            <a:off x="1371600" y="1409450"/>
            <a:ext cx="13716000" cy="2019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grpSp>
        <p:nvGrpSpPr>
          <p:cNvPr id="139" name="Google Shape;139;p27"/>
          <p:cNvGrpSpPr/>
          <p:nvPr/>
        </p:nvGrpSpPr>
        <p:grpSpPr>
          <a:xfrm>
            <a:off x="819915" y="8867363"/>
            <a:ext cx="4286660" cy="1124946"/>
            <a:chOff x="831227" y="1197994"/>
            <a:chExt cx="2449800" cy="642900"/>
          </a:xfrm>
        </p:grpSpPr>
        <p:grpSp>
          <p:nvGrpSpPr>
            <p:cNvPr id="140" name="Google Shape;140;p27"/>
            <p:cNvGrpSpPr/>
            <p:nvPr/>
          </p:nvGrpSpPr>
          <p:grpSpPr>
            <a:xfrm>
              <a:off x="1045677" y="1364131"/>
              <a:ext cx="2028965" cy="317954"/>
              <a:chOff x="1045677" y="1364131"/>
              <a:chExt cx="2028965" cy="317954"/>
            </a:xfrm>
          </p:grpSpPr>
          <p:grpSp>
            <p:nvGrpSpPr>
              <p:cNvPr id="141" name="Google Shape;141;p27"/>
              <p:cNvGrpSpPr/>
              <p:nvPr/>
            </p:nvGrpSpPr>
            <p:grpSpPr>
              <a:xfrm>
                <a:off x="1045677" y="1364131"/>
                <a:ext cx="376033" cy="302438"/>
                <a:chOff x="1045677" y="1364131"/>
                <a:chExt cx="376033" cy="302438"/>
              </a:xfrm>
            </p:grpSpPr>
            <p:sp>
              <p:nvSpPr>
                <p:cNvPr id="142" name="Google Shape;142;p2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2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4" name="Google Shape;144;p2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5" name="Google Shape;145;p2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 name="Google Shape;146;p27"/>
              <p:cNvGrpSpPr/>
              <p:nvPr/>
            </p:nvGrpSpPr>
            <p:grpSpPr>
              <a:xfrm>
                <a:off x="1532346" y="1409239"/>
                <a:ext cx="1542296" cy="272846"/>
                <a:chOff x="1532346" y="1409239"/>
                <a:chExt cx="1542296" cy="272846"/>
              </a:xfrm>
            </p:grpSpPr>
            <p:sp>
              <p:nvSpPr>
                <p:cNvPr id="147" name="Google Shape;147;p2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48" name="Google Shape;148;p27"/>
                <p:cNvGrpSpPr/>
                <p:nvPr/>
              </p:nvGrpSpPr>
              <p:grpSpPr>
                <a:xfrm>
                  <a:off x="2430564" y="1427610"/>
                  <a:ext cx="644078" cy="193336"/>
                  <a:chOff x="2430564" y="1427610"/>
                  <a:chExt cx="644078" cy="193336"/>
                </a:xfrm>
              </p:grpSpPr>
              <p:sp>
                <p:nvSpPr>
                  <p:cNvPr id="149" name="Google Shape;149;p2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0" name="Google Shape;150;p2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1" name="Google Shape;151;p2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2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3" name="Google Shape;153;p2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154" name="Google Shape;154;p27"/>
            <p:cNvSpPr/>
            <p:nvPr/>
          </p:nvSpPr>
          <p:spPr>
            <a:xfrm flipH="1" rot="10800000">
              <a:off x="831227" y="1197994"/>
              <a:ext cx="2449800" cy="6429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Title / Left 2">
  <p:cSld name="CUSTOM_9">
    <p:spTree>
      <p:nvGrpSpPr>
        <p:cNvPr id="155" name="Shape 15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_1_2">
    <p:spTree>
      <p:nvGrpSpPr>
        <p:cNvPr id="156" name="Shape 15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Blank">
  <p:cSld name="CUSTOM_8">
    <p:spTree>
      <p:nvGrpSpPr>
        <p:cNvPr id="157"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fe Zone with title">
  <p:cSld name="Image Slide_4">
    <p:spTree>
      <p:nvGrpSpPr>
        <p:cNvPr id="11" name="Shape 11"/>
        <p:cNvGrpSpPr/>
        <p:nvPr/>
      </p:nvGrpSpPr>
      <p:grpSpPr>
        <a:xfrm>
          <a:off x="0" y="0"/>
          <a:ext cx="0" cy="0"/>
          <a:chOff x="0" y="0"/>
          <a:chExt cx="0" cy="0"/>
        </a:xfrm>
      </p:grpSpPr>
      <p:sp>
        <p:nvSpPr>
          <p:cNvPr id="12" name="Google Shape;12;p4"/>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Blank">
  <p:cSld name="CUSTOM_4">
    <p:spTree>
      <p:nvGrpSpPr>
        <p:cNvPr id="158" name="Shape 15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 Text / 1 Column">
  <p:cSld name="CUSTOM_6_2_3">
    <p:spTree>
      <p:nvGrpSpPr>
        <p:cNvPr id="159" name="Shape 159"/>
        <p:cNvGrpSpPr/>
        <p:nvPr/>
      </p:nvGrpSpPr>
      <p:grpSpPr>
        <a:xfrm>
          <a:off x="0" y="0"/>
          <a:ext cx="0" cy="0"/>
          <a:chOff x="0" y="0"/>
          <a:chExt cx="0" cy="0"/>
        </a:xfrm>
      </p:grpSpPr>
      <p:grpSp>
        <p:nvGrpSpPr>
          <p:cNvPr id="160" name="Google Shape;160;p32"/>
          <p:cNvGrpSpPr/>
          <p:nvPr/>
        </p:nvGrpSpPr>
        <p:grpSpPr>
          <a:xfrm>
            <a:off x="819915" y="8867363"/>
            <a:ext cx="4286660" cy="1124946"/>
            <a:chOff x="831227" y="1197994"/>
            <a:chExt cx="2449800" cy="642900"/>
          </a:xfrm>
        </p:grpSpPr>
        <p:grpSp>
          <p:nvGrpSpPr>
            <p:cNvPr id="161" name="Google Shape;161;p32"/>
            <p:cNvGrpSpPr/>
            <p:nvPr/>
          </p:nvGrpSpPr>
          <p:grpSpPr>
            <a:xfrm>
              <a:off x="1045677" y="1364131"/>
              <a:ext cx="2028965" cy="317954"/>
              <a:chOff x="1045677" y="1364131"/>
              <a:chExt cx="2028965" cy="317954"/>
            </a:xfrm>
          </p:grpSpPr>
          <p:grpSp>
            <p:nvGrpSpPr>
              <p:cNvPr id="162" name="Google Shape;162;p32"/>
              <p:cNvGrpSpPr/>
              <p:nvPr/>
            </p:nvGrpSpPr>
            <p:grpSpPr>
              <a:xfrm>
                <a:off x="1045677" y="1364131"/>
                <a:ext cx="376033" cy="302438"/>
                <a:chOff x="1045677" y="1364131"/>
                <a:chExt cx="376033" cy="302438"/>
              </a:xfrm>
            </p:grpSpPr>
            <p:sp>
              <p:nvSpPr>
                <p:cNvPr id="163" name="Google Shape;163;p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4" name="Google Shape;164;p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5" name="Google Shape;165;p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66" name="Google Shape;166;p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67" name="Google Shape;167;p32"/>
              <p:cNvGrpSpPr/>
              <p:nvPr/>
            </p:nvGrpSpPr>
            <p:grpSpPr>
              <a:xfrm>
                <a:off x="1532346" y="1409239"/>
                <a:ext cx="1542296" cy="272846"/>
                <a:chOff x="1532346" y="1409239"/>
                <a:chExt cx="1542296" cy="272846"/>
              </a:xfrm>
            </p:grpSpPr>
            <p:sp>
              <p:nvSpPr>
                <p:cNvPr id="168" name="Google Shape;168;p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grpSp>
              <p:nvGrpSpPr>
                <p:cNvPr id="169" name="Google Shape;169;p32"/>
                <p:cNvGrpSpPr/>
                <p:nvPr/>
              </p:nvGrpSpPr>
              <p:grpSpPr>
                <a:xfrm>
                  <a:off x="2430564" y="1427610"/>
                  <a:ext cx="644078" cy="193336"/>
                  <a:chOff x="2430564" y="1427610"/>
                  <a:chExt cx="644078" cy="193336"/>
                </a:xfrm>
              </p:grpSpPr>
              <p:sp>
                <p:nvSpPr>
                  <p:cNvPr id="170" name="Google Shape;170;p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1" name="Google Shape;171;p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3" name="Google Shape;173;p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4" name="Google Shape;174;p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175" name="Google Shape;175;p32"/>
            <p:cNvSpPr/>
            <p:nvPr/>
          </p:nvSpPr>
          <p:spPr>
            <a:xfrm flipH="1" rot="10800000">
              <a:off x="831227" y="1197994"/>
              <a:ext cx="2449800" cy="6429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76" name="Google Shape;176;p32"/>
          <p:cNvSpPr txBox="1"/>
          <p:nvPr>
            <p:ph type="title"/>
          </p:nvPr>
        </p:nvSpPr>
        <p:spPr>
          <a:xfrm>
            <a:off x="1371600" y="2266800"/>
            <a:ext cx="6096000" cy="3734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177" name="Google Shape;177;p32"/>
          <p:cNvSpPr txBox="1"/>
          <p:nvPr>
            <p:ph idx="1" type="body"/>
          </p:nvPr>
        </p:nvSpPr>
        <p:spPr>
          <a:xfrm>
            <a:off x="7467600" y="2419200"/>
            <a:ext cx="9144000" cy="6000600"/>
          </a:xfrm>
          <a:prstGeom prst="rect">
            <a:avLst/>
          </a:prstGeom>
          <a:noFill/>
          <a:ln>
            <a:noFill/>
          </a:ln>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sz="2800"/>
            </a:lvl1pPr>
            <a:lvl2pPr indent="-406400" lvl="1" marL="914400" rtl="0">
              <a:spcBef>
                <a:spcPts val="2000"/>
              </a:spcBef>
              <a:spcAft>
                <a:spcPts val="0"/>
              </a:spcAft>
              <a:buSzPts val="2800"/>
              <a:buChar char="○"/>
              <a:defRPr sz="2800"/>
            </a:lvl2pPr>
            <a:lvl3pPr indent="-406400" lvl="2" marL="1371600" rtl="0">
              <a:spcBef>
                <a:spcPts val="2000"/>
              </a:spcBef>
              <a:spcAft>
                <a:spcPts val="0"/>
              </a:spcAft>
              <a:buSzPts val="2800"/>
              <a:buChar char="■"/>
              <a:defRPr sz="2800"/>
            </a:lvl3pPr>
            <a:lvl4pPr indent="-406400" lvl="3" marL="1828800" rtl="0">
              <a:spcBef>
                <a:spcPts val="2000"/>
              </a:spcBef>
              <a:spcAft>
                <a:spcPts val="0"/>
              </a:spcAft>
              <a:buSzPts val="2800"/>
              <a:buChar char="●"/>
              <a:defRPr sz="2800"/>
            </a:lvl4pPr>
            <a:lvl5pPr indent="-406400" lvl="4" marL="2286000" rtl="0">
              <a:spcBef>
                <a:spcPts val="2000"/>
              </a:spcBef>
              <a:spcAft>
                <a:spcPts val="0"/>
              </a:spcAft>
              <a:buSzPts val="2800"/>
              <a:buChar char="○"/>
              <a:defRPr sz="2800"/>
            </a:lvl5pPr>
            <a:lvl6pPr indent="-406400" lvl="5" marL="2743200" rtl="0">
              <a:spcBef>
                <a:spcPts val="2000"/>
              </a:spcBef>
              <a:spcAft>
                <a:spcPts val="0"/>
              </a:spcAft>
              <a:buSzPts val="2800"/>
              <a:buChar char="■"/>
              <a:defRPr sz="2800"/>
            </a:lvl6pPr>
            <a:lvl7pPr indent="-406400" lvl="6" marL="3200400" rtl="0">
              <a:spcBef>
                <a:spcPts val="2000"/>
              </a:spcBef>
              <a:spcAft>
                <a:spcPts val="0"/>
              </a:spcAft>
              <a:buSzPts val="2800"/>
              <a:buChar char="●"/>
              <a:defRPr sz="2800"/>
            </a:lvl7pPr>
            <a:lvl8pPr indent="-406400" lvl="7" marL="3657600" rtl="0">
              <a:spcBef>
                <a:spcPts val="2000"/>
              </a:spcBef>
              <a:spcAft>
                <a:spcPts val="0"/>
              </a:spcAft>
              <a:buSzPts val="2800"/>
              <a:buChar char="○"/>
              <a:defRPr sz="2800"/>
            </a:lvl8pPr>
            <a:lvl9pPr indent="-406400" lvl="8" marL="4114800" rtl="0">
              <a:spcBef>
                <a:spcPts val="2000"/>
              </a:spcBef>
              <a:spcAft>
                <a:spcPts val="2000"/>
              </a:spcAft>
              <a:buSzPts val="2800"/>
              <a:buChar char="■"/>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MAIN_POINT_3">
    <p:spTree>
      <p:nvGrpSpPr>
        <p:cNvPr id="178" name="Shape 178"/>
        <p:cNvGrpSpPr/>
        <p:nvPr/>
      </p:nvGrpSpPr>
      <p:grpSpPr>
        <a:xfrm>
          <a:off x="0" y="0"/>
          <a:ext cx="0" cy="0"/>
          <a:chOff x="0" y="0"/>
          <a:chExt cx="0" cy="0"/>
        </a:xfrm>
      </p:grpSpPr>
      <p:sp>
        <p:nvSpPr>
          <p:cNvPr id="179" name="Google Shape;179;p33"/>
          <p:cNvSpPr/>
          <p:nvPr/>
        </p:nvSpPr>
        <p:spPr>
          <a:xfrm>
            <a:off x="-181950" y="-151650"/>
            <a:ext cx="18469800" cy="10438800"/>
          </a:xfrm>
          <a:prstGeom prst="rect">
            <a:avLst/>
          </a:prstGeom>
          <a:solidFill>
            <a:srgbClr val="42506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33"/>
          <p:cNvSpPr txBox="1"/>
          <p:nvPr>
            <p:ph idx="1" type="subTitle"/>
          </p:nvPr>
        </p:nvSpPr>
        <p:spPr>
          <a:xfrm>
            <a:off x="1273800" y="1349600"/>
            <a:ext cx="15671400" cy="76884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None/>
              <a:defRPr sz="2400">
                <a:solidFill>
                  <a:schemeClr val="lt1"/>
                </a:solidFill>
                <a:latin typeface="Roboto Mono"/>
                <a:ea typeface="Roboto Mono"/>
                <a:cs typeface="Roboto Mono"/>
                <a:sym typeface="Roboto Mono"/>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181" name="Google Shape;181;p3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p:cSld name="CUSTOM_2_4">
    <p:spTree>
      <p:nvGrpSpPr>
        <p:cNvPr id="182" name="Shape 182"/>
        <p:cNvGrpSpPr/>
        <p:nvPr/>
      </p:nvGrpSpPr>
      <p:grpSpPr>
        <a:xfrm>
          <a:off x="0" y="0"/>
          <a:ext cx="0" cy="0"/>
          <a:chOff x="0" y="0"/>
          <a:chExt cx="0" cy="0"/>
        </a:xfrm>
      </p:grpSpPr>
      <p:sp>
        <p:nvSpPr>
          <p:cNvPr id="183" name="Google Shape;183;p34"/>
          <p:cNvSpPr txBox="1"/>
          <p:nvPr>
            <p:ph type="title"/>
          </p:nvPr>
        </p:nvSpPr>
        <p:spPr>
          <a:xfrm>
            <a:off x="1523900" y="1618750"/>
            <a:ext cx="6350400" cy="3525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3C4043"/>
              </a:buClr>
              <a:buSzPts val="6000"/>
              <a:buFont typeface="Arial"/>
              <a:buChar char="●"/>
              <a:defRPr sz="6000">
                <a:solidFill>
                  <a:srgbClr val="3C4043"/>
                </a:solidFill>
                <a:latin typeface="Arial"/>
                <a:ea typeface="Arial"/>
                <a:cs typeface="Arial"/>
                <a:sym typeface="Arial"/>
              </a:defRPr>
            </a:lvl1pPr>
            <a:lvl2pPr lvl="1" rtl="0" algn="l">
              <a:lnSpc>
                <a:spcPct val="100000"/>
              </a:lnSpc>
              <a:spcBef>
                <a:spcPts val="0"/>
              </a:spcBef>
              <a:spcAft>
                <a:spcPts val="0"/>
              </a:spcAft>
              <a:buClr>
                <a:srgbClr val="000000"/>
              </a:buClr>
              <a:buSzPts val="1800"/>
              <a:buChar char="○"/>
              <a:defRPr sz="2800"/>
            </a:lvl2pPr>
            <a:lvl3pPr lvl="2" rtl="0" algn="l">
              <a:lnSpc>
                <a:spcPct val="100000"/>
              </a:lnSpc>
              <a:spcBef>
                <a:spcPts val="0"/>
              </a:spcBef>
              <a:spcAft>
                <a:spcPts val="0"/>
              </a:spcAft>
              <a:buClr>
                <a:srgbClr val="000000"/>
              </a:buClr>
              <a:buSzPts val="1800"/>
              <a:buChar char="■"/>
              <a:defRPr sz="2800"/>
            </a:lvl3pPr>
            <a:lvl4pPr lvl="3" rtl="0" algn="l">
              <a:lnSpc>
                <a:spcPct val="100000"/>
              </a:lnSpc>
              <a:spcBef>
                <a:spcPts val="0"/>
              </a:spcBef>
              <a:spcAft>
                <a:spcPts val="0"/>
              </a:spcAft>
              <a:buClr>
                <a:srgbClr val="000000"/>
              </a:buClr>
              <a:buSzPts val="1800"/>
              <a:buChar char="●"/>
              <a:defRPr sz="2800"/>
            </a:lvl4pPr>
            <a:lvl5pPr lvl="4" rtl="0" algn="l">
              <a:lnSpc>
                <a:spcPct val="100000"/>
              </a:lnSpc>
              <a:spcBef>
                <a:spcPts val="0"/>
              </a:spcBef>
              <a:spcAft>
                <a:spcPts val="0"/>
              </a:spcAft>
              <a:buClr>
                <a:srgbClr val="000000"/>
              </a:buClr>
              <a:buSzPts val="1800"/>
              <a:buChar char="○"/>
              <a:defRPr sz="2800"/>
            </a:lvl5pPr>
            <a:lvl6pPr lvl="5" rtl="0" algn="l">
              <a:lnSpc>
                <a:spcPct val="100000"/>
              </a:lnSpc>
              <a:spcBef>
                <a:spcPts val="0"/>
              </a:spcBef>
              <a:spcAft>
                <a:spcPts val="0"/>
              </a:spcAft>
              <a:buClr>
                <a:srgbClr val="000000"/>
              </a:buClr>
              <a:buSzPts val="1800"/>
              <a:buChar char="■"/>
              <a:defRPr sz="2800"/>
            </a:lvl6pPr>
            <a:lvl7pPr lvl="6" rtl="0" algn="l">
              <a:lnSpc>
                <a:spcPct val="100000"/>
              </a:lnSpc>
              <a:spcBef>
                <a:spcPts val="0"/>
              </a:spcBef>
              <a:spcAft>
                <a:spcPts val="0"/>
              </a:spcAft>
              <a:buClr>
                <a:srgbClr val="000000"/>
              </a:buClr>
              <a:buSzPts val="1800"/>
              <a:buChar char="●"/>
              <a:defRPr sz="2800"/>
            </a:lvl7pPr>
            <a:lvl8pPr lvl="7" rtl="0" algn="l">
              <a:lnSpc>
                <a:spcPct val="100000"/>
              </a:lnSpc>
              <a:spcBef>
                <a:spcPts val="0"/>
              </a:spcBef>
              <a:spcAft>
                <a:spcPts val="0"/>
              </a:spcAft>
              <a:buClr>
                <a:srgbClr val="000000"/>
              </a:buClr>
              <a:buSzPts val="1800"/>
              <a:buChar char="○"/>
              <a:defRPr sz="2800"/>
            </a:lvl8pPr>
            <a:lvl9pPr lvl="8" rtl="0" algn="l">
              <a:lnSpc>
                <a:spcPct val="100000"/>
              </a:lnSpc>
              <a:spcBef>
                <a:spcPts val="0"/>
              </a:spcBef>
              <a:spcAft>
                <a:spcPts val="0"/>
              </a:spcAft>
              <a:buClr>
                <a:srgbClr val="000000"/>
              </a:buClr>
              <a:buSzPts val="1800"/>
              <a:buChar char="■"/>
              <a:defRPr sz="2800"/>
            </a:lvl9pPr>
          </a:lstStyle>
          <a:p/>
        </p:txBody>
      </p:sp>
      <p:grpSp>
        <p:nvGrpSpPr>
          <p:cNvPr id="184" name="Google Shape;184;p34"/>
          <p:cNvGrpSpPr/>
          <p:nvPr/>
        </p:nvGrpSpPr>
        <p:grpSpPr>
          <a:xfrm>
            <a:off x="1228237" y="9137251"/>
            <a:ext cx="3131331" cy="490668"/>
            <a:chOff x="-2" y="-1"/>
            <a:chExt cx="3131331" cy="490668"/>
          </a:xfrm>
        </p:grpSpPr>
        <p:grpSp>
          <p:nvGrpSpPr>
            <p:cNvPr id="185" name="Google Shape;185;p34"/>
            <p:cNvGrpSpPr/>
            <p:nvPr/>
          </p:nvGrpSpPr>
          <p:grpSpPr>
            <a:xfrm>
              <a:off x="-2" y="-1"/>
              <a:ext cx="580348" cy="466757"/>
              <a:chOff x="-1" y="0"/>
              <a:chExt cx="580348" cy="466757"/>
            </a:xfrm>
          </p:grpSpPr>
          <p:sp>
            <p:nvSpPr>
              <p:cNvPr id="186" name="Google Shape;186;p34"/>
              <p:cNvSpPr/>
              <p:nvPr/>
            </p:nvSpPr>
            <p:spPr>
              <a:xfrm>
                <a:off x="70886" y="0"/>
                <a:ext cx="369738" cy="167616"/>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87" name="Google Shape;187;p34"/>
              <p:cNvSpPr/>
              <p:nvPr/>
            </p:nvSpPr>
            <p:spPr>
              <a:xfrm>
                <a:off x="277407" y="57497"/>
                <a:ext cx="302940" cy="409104"/>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0"/>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0"/>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88" name="Google Shape;188;p34"/>
              <p:cNvSpPr/>
              <p:nvPr/>
            </p:nvSpPr>
            <p:spPr>
              <a:xfrm>
                <a:off x="65211" y="360107"/>
                <a:ext cx="225126" cy="106650"/>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89" name="Google Shape;189;p34"/>
              <p:cNvSpPr/>
              <p:nvPr/>
            </p:nvSpPr>
            <p:spPr>
              <a:xfrm>
                <a:off x="-1" y="138781"/>
                <a:ext cx="294570" cy="294732"/>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grpSp>
        <p:grpSp>
          <p:nvGrpSpPr>
            <p:cNvPr id="190" name="Google Shape;190;p34"/>
            <p:cNvGrpSpPr/>
            <p:nvPr/>
          </p:nvGrpSpPr>
          <p:grpSpPr>
            <a:xfrm>
              <a:off x="751080" y="69629"/>
              <a:ext cx="2380249" cy="421038"/>
              <a:chOff x="0" y="13"/>
              <a:chExt cx="2380249" cy="421038"/>
            </a:xfrm>
          </p:grpSpPr>
          <p:sp>
            <p:nvSpPr>
              <p:cNvPr id="191" name="Google Shape;191;p34"/>
              <p:cNvSpPr/>
              <p:nvPr/>
            </p:nvSpPr>
            <p:spPr>
              <a:xfrm>
                <a:off x="0" y="13"/>
                <a:ext cx="1292058" cy="421038"/>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grpSp>
            <p:nvGrpSpPr>
              <p:cNvPr id="192" name="Google Shape;192;p34"/>
              <p:cNvGrpSpPr/>
              <p:nvPr/>
            </p:nvGrpSpPr>
            <p:grpSpPr>
              <a:xfrm>
                <a:off x="1386241" y="28365"/>
                <a:ext cx="994008" cy="298350"/>
                <a:chOff x="13" y="13"/>
                <a:chExt cx="994008" cy="298350"/>
              </a:xfrm>
            </p:grpSpPr>
            <p:sp>
              <p:nvSpPr>
                <p:cNvPr id="193" name="Google Shape;193;p34"/>
                <p:cNvSpPr/>
                <p:nvPr/>
              </p:nvSpPr>
              <p:spPr>
                <a:xfrm>
                  <a:off x="13" y="13"/>
                  <a:ext cx="261468" cy="298350"/>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94" name="Google Shape;194;p34"/>
                <p:cNvSpPr/>
                <p:nvPr/>
              </p:nvSpPr>
              <p:spPr>
                <a:xfrm>
                  <a:off x="293957" y="6309"/>
                  <a:ext cx="36600" cy="285600"/>
                </a:xfrm>
                <a:prstGeom prst="rect">
                  <a:avLst/>
                </a:pr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95" name="Google Shape;195;p34"/>
                <p:cNvSpPr/>
                <p:nvPr/>
              </p:nvSpPr>
              <p:spPr>
                <a:xfrm>
                  <a:off x="362157" y="90121"/>
                  <a:ext cx="201150" cy="208062"/>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96" name="Google Shape;196;p34"/>
                <p:cNvSpPr/>
                <p:nvPr/>
              </p:nvSpPr>
              <p:spPr>
                <a:xfrm>
                  <a:off x="592941" y="96579"/>
                  <a:ext cx="173286" cy="201636"/>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3"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197" name="Google Shape;197;p34"/>
                <p:cNvSpPr/>
                <p:nvPr/>
              </p:nvSpPr>
              <p:spPr>
                <a:xfrm>
                  <a:off x="797569" y="6309"/>
                  <a:ext cx="196452" cy="292032"/>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grpSp>
        </p:grpSp>
      </p:grpSp>
      <p:sp>
        <p:nvSpPr>
          <p:cNvPr id="198" name="Google Shape;198;p34"/>
          <p:cNvSpPr txBox="1"/>
          <p:nvPr>
            <p:ph idx="12" type="sldNum"/>
          </p:nvPr>
        </p:nvSpPr>
        <p:spPr>
          <a:xfrm>
            <a:off x="8839200" y="9260681"/>
            <a:ext cx="4267200" cy="547800"/>
          </a:xfrm>
          <a:prstGeom prst="rect">
            <a:avLst/>
          </a:prstGeom>
          <a:noFill/>
          <a:ln>
            <a:noFill/>
          </a:ln>
        </p:spPr>
        <p:txBody>
          <a:bodyPr anchorCtr="0" anchor="ctr" bIns="91450" lIns="91450" spcFirstLastPara="1" rIns="91450" wrap="square" tIns="91450">
            <a:noAutofit/>
          </a:bodyPr>
          <a:lstStyle>
            <a:lvl1pPr indent="0" lvl="0" marL="0" marR="0" rtl="0" algn="r">
              <a:lnSpc>
                <a:spcPct val="100000"/>
              </a:lnSpc>
              <a:spcBef>
                <a:spcPts val="0"/>
              </a:spcBef>
              <a:spcAft>
                <a:spcPts val="0"/>
              </a:spcAft>
              <a:buClr>
                <a:srgbClr val="000000"/>
              </a:buClr>
              <a:buSzPts val="2400"/>
              <a:buFont typeface="Arial"/>
              <a:buNone/>
              <a:defRPr sz="2400"/>
            </a:lvl1pPr>
            <a:lvl2pPr indent="0" lvl="1" marL="0" marR="0" rtl="0" algn="r">
              <a:lnSpc>
                <a:spcPct val="100000"/>
              </a:lnSpc>
              <a:spcBef>
                <a:spcPts val="0"/>
              </a:spcBef>
              <a:spcAft>
                <a:spcPts val="0"/>
              </a:spcAft>
              <a:buClr>
                <a:srgbClr val="000000"/>
              </a:buClr>
              <a:buSzPts val="2400"/>
              <a:buFont typeface="Arial"/>
              <a:buNone/>
              <a:defRPr sz="2400"/>
            </a:lvl2pPr>
            <a:lvl3pPr indent="0" lvl="2" marL="0" marR="0" rtl="0" algn="r">
              <a:lnSpc>
                <a:spcPct val="100000"/>
              </a:lnSpc>
              <a:spcBef>
                <a:spcPts val="0"/>
              </a:spcBef>
              <a:spcAft>
                <a:spcPts val="0"/>
              </a:spcAft>
              <a:buClr>
                <a:srgbClr val="000000"/>
              </a:buClr>
              <a:buSzPts val="2400"/>
              <a:buFont typeface="Arial"/>
              <a:buNone/>
              <a:defRPr sz="2400"/>
            </a:lvl3pPr>
            <a:lvl4pPr indent="0" lvl="3" marL="0" marR="0" rtl="0" algn="r">
              <a:lnSpc>
                <a:spcPct val="100000"/>
              </a:lnSpc>
              <a:spcBef>
                <a:spcPts val="0"/>
              </a:spcBef>
              <a:spcAft>
                <a:spcPts val="0"/>
              </a:spcAft>
              <a:buClr>
                <a:srgbClr val="000000"/>
              </a:buClr>
              <a:buSzPts val="2400"/>
              <a:buFont typeface="Arial"/>
              <a:buNone/>
              <a:defRPr sz="2400"/>
            </a:lvl4pPr>
            <a:lvl5pPr indent="0" lvl="4" marL="0" marR="0" rtl="0" algn="r">
              <a:lnSpc>
                <a:spcPct val="100000"/>
              </a:lnSpc>
              <a:spcBef>
                <a:spcPts val="0"/>
              </a:spcBef>
              <a:spcAft>
                <a:spcPts val="0"/>
              </a:spcAft>
              <a:buClr>
                <a:srgbClr val="000000"/>
              </a:buClr>
              <a:buSzPts val="2400"/>
              <a:buFont typeface="Arial"/>
              <a:buNone/>
              <a:defRPr sz="2400"/>
            </a:lvl5pPr>
            <a:lvl6pPr indent="0" lvl="5" marL="0" marR="0" rtl="0" algn="r">
              <a:lnSpc>
                <a:spcPct val="100000"/>
              </a:lnSpc>
              <a:spcBef>
                <a:spcPts val="0"/>
              </a:spcBef>
              <a:spcAft>
                <a:spcPts val="0"/>
              </a:spcAft>
              <a:buClr>
                <a:srgbClr val="000000"/>
              </a:buClr>
              <a:buSzPts val="2400"/>
              <a:buFont typeface="Arial"/>
              <a:buNone/>
              <a:defRPr sz="2400"/>
            </a:lvl6pPr>
            <a:lvl7pPr indent="0" lvl="6" marL="0" marR="0" rtl="0" algn="r">
              <a:lnSpc>
                <a:spcPct val="100000"/>
              </a:lnSpc>
              <a:spcBef>
                <a:spcPts val="0"/>
              </a:spcBef>
              <a:spcAft>
                <a:spcPts val="0"/>
              </a:spcAft>
              <a:buClr>
                <a:srgbClr val="000000"/>
              </a:buClr>
              <a:buSzPts val="2400"/>
              <a:buFont typeface="Arial"/>
              <a:buNone/>
              <a:defRPr sz="2400"/>
            </a:lvl7pPr>
            <a:lvl8pPr indent="0" lvl="7" marL="0" marR="0" rtl="0" algn="r">
              <a:lnSpc>
                <a:spcPct val="100000"/>
              </a:lnSpc>
              <a:spcBef>
                <a:spcPts val="0"/>
              </a:spcBef>
              <a:spcAft>
                <a:spcPts val="0"/>
              </a:spcAft>
              <a:buClr>
                <a:srgbClr val="000000"/>
              </a:buClr>
              <a:buSzPts val="2400"/>
              <a:buFont typeface="Arial"/>
              <a:buNone/>
              <a:defRPr sz="2400"/>
            </a:lvl8pPr>
            <a:lvl9pPr indent="0" lvl="8" marL="0" marR="0" rtl="0" algn="r">
              <a:lnSpc>
                <a:spcPct val="100000"/>
              </a:lnSpc>
              <a:spcBef>
                <a:spcPts val="0"/>
              </a:spcBef>
              <a:spcAft>
                <a:spcPts val="0"/>
              </a:spcAft>
              <a:buClr>
                <a:srgbClr val="000000"/>
              </a:buClr>
              <a:buSzPts val="2400"/>
              <a:buFont typeface="Arial"/>
              <a:buNone/>
              <a:defRPr sz="2400"/>
            </a:lvl9pPr>
          </a:lstStyle>
          <a:p>
            <a:pPr indent="0" lvl="0" marL="0" rtl="0" algn="r">
              <a:spcBef>
                <a:spcPts val="0"/>
              </a:spcBef>
              <a:spcAft>
                <a:spcPts val="0"/>
              </a:spcAft>
              <a:buNone/>
            </a:pPr>
            <a:fld id="{00000000-1234-1234-1234-123412341234}" type="slidenum">
              <a:rPr lang="en"/>
              <a:t>‹#›</a:t>
            </a:fld>
            <a:endParaRPr sz="28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One image">
  <p:cSld name="CUSTOM_3_1_1_1_1">
    <p:spTree>
      <p:nvGrpSpPr>
        <p:cNvPr id="199" name="Shape 199"/>
        <p:cNvGrpSpPr/>
        <p:nvPr/>
      </p:nvGrpSpPr>
      <p:grpSpPr>
        <a:xfrm>
          <a:off x="0" y="0"/>
          <a:ext cx="0" cy="0"/>
          <a:chOff x="0" y="0"/>
          <a:chExt cx="0" cy="0"/>
        </a:xfrm>
      </p:grpSpPr>
      <p:sp>
        <p:nvSpPr>
          <p:cNvPr id="200" name="Google Shape;200;p35"/>
          <p:cNvSpPr txBox="1"/>
          <p:nvPr>
            <p:ph type="title"/>
          </p:nvPr>
        </p:nvSpPr>
        <p:spPr>
          <a:xfrm>
            <a:off x="1523900" y="1618850"/>
            <a:ext cx="6349800" cy="2819400"/>
          </a:xfrm>
          <a:prstGeom prst="rect">
            <a:avLst/>
          </a:prstGeom>
          <a:noFill/>
          <a:ln>
            <a:noFill/>
          </a:ln>
        </p:spPr>
        <p:txBody>
          <a:bodyPr anchorCtr="0" anchor="b" bIns="182850" lIns="182850" spcFirstLastPara="1" rIns="182850" wrap="square" tIns="182850">
            <a:noAutofit/>
          </a:bodyPr>
          <a:lstStyle>
            <a:lvl1pPr lvl="0" rtl="0">
              <a:spcBef>
                <a:spcPts val="0"/>
              </a:spcBef>
              <a:spcAft>
                <a:spcPts val="0"/>
              </a:spcAft>
              <a:buNone/>
              <a:defRPr sz="2800"/>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grpSp>
        <p:nvGrpSpPr>
          <p:cNvPr id="201" name="Google Shape;201;p35"/>
          <p:cNvGrpSpPr/>
          <p:nvPr/>
        </p:nvGrpSpPr>
        <p:grpSpPr>
          <a:xfrm>
            <a:off x="1228241" y="9137251"/>
            <a:ext cx="3131316" cy="490701"/>
            <a:chOff x="614120" y="4568626"/>
            <a:chExt cx="1565658" cy="245350"/>
          </a:xfrm>
        </p:grpSpPr>
        <p:grpSp>
          <p:nvGrpSpPr>
            <p:cNvPr id="202" name="Google Shape;202;p35"/>
            <p:cNvGrpSpPr/>
            <p:nvPr/>
          </p:nvGrpSpPr>
          <p:grpSpPr>
            <a:xfrm>
              <a:off x="614120" y="4568626"/>
              <a:ext cx="290167" cy="233377"/>
              <a:chOff x="614120" y="4568626"/>
              <a:chExt cx="290167" cy="233377"/>
            </a:xfrm>
          </p:grpSpPr>
          <p:sp>
            <p:nvSpPr>
              <p:cNvPr id="203" name="Google Shape;203;p3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3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5" name="Google Shape;205;p3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6" name="Google Shape;206;p3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207" name="Google Shape;207;p35"/>
            <p:cNvGrpSpPr/>
            <p:nvPr/>
          </p:nvGrpSpPr>
          <p:grpSpPr>
            <a:xfrm>
              <a:off x="989660" y="4603434"/>
              <a:ext cx="1190118" cy="210542"/>
              <a:chOff x="989660" y="4603434"/>
              <a:chExt cx="1190118" cy="210542"/>
            </a:xfrm>
          </p:grpSpPr>
          <p:sp>
            <p:nvSpPr>
              <p:cNvPr id="208" name="Google Shape;208;p3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09" name="Google Shape;209;p35"/>
              <p:cNvGrpSpPr/>
              <p:nvPr/>
            </p:nvGrpSpPr>
            <p:grpSpPr>
              <a:xfrm>
                <a:off x="1682774" y="4617610"/>
                <a:ext cx="497005" cy="149188"/>
                <a:chOff x="1682774" y="4617610"/>
                <a:chExt cx="497005" cy="149188"/>
              </a:xfrm>
            </p:grpSpPr>
            <p:sp>
              <p:nvSpPr>
                <p:cNvPr id="210" name="Google Shape;210;p3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1" name="Google Shape;211;p3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2" name="Google Shape;212;p3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3" name="Google Shape;213;p3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3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215" name="Google Shape;215;p35"/>
          <p:cNvSpPr txBox="1"/>
          <p:nvPr>
            <p:ph idx="1" type="body"/>
          </p:nvPr>
        </p:nvSpPr>
        <p:spPr>
          <a:xfrm>
            <a:off x="1524005" y="5143500"/>
            <a:ext cx="5080200" cy="3523800"/>
          </a:xfrm>
          <a:prstGeom prst="rect">
            <a:avLst/>
          </a:prstGeom>
          <a:noFill/>
          <a:ln>
            <a:noFill/>
          </a:ln>
        </p:spPr>
        <p:txBody>
          <a:bodyPr anchorCtr="0" anchor="t" bIns="182850" lIns="182850" spcFirstLastPara="1" rIns="182850" wrap="square" tIns="182850">
            <a:noAutofit/>
          </a:bodyPr>
          <a:lstStyle>
            <a:lvl1pPr indent="-406400" lvl="0" marL="457200" rtl="0">
              <a:spcBef>
                <a:spcPts val="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nippet">
  <p:cSld name="Image Slide_4_2">
    <p:spTree>
      <p:nvGrpSpPr>
        <p:cNvPr id="13" name="Shape 13"/>
        <p:cNvGrpSpPr/>
        <p:nvPr/>
      </p:nvGrpSpPr>
      <p:grpSpPr>
        <a:xfrm>
          <a:off x="0" y="0"/>
          <a:ext cx="0" cy="0"/>
          <a:chOff x="0" y="0"/>
          <a:chExt cx="0" cy="0"/>
        </a:xfrm>
      </p:grpSpPr>
      <p:sp>
        <p:nvSpPr>
          <p:cNvPr id="14" name="Google Shape;14;p5"/>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5" name="Google Shape;15;p5"/>
          <p:cNvSpPr txBox="1"/>
          <p:nvPr>
            <p:ph idx="1" type="subTitle"/>
          </p:nvPr>
        </p:nvSpPr>
        <p:spPr>
          <a:xfrm>
            <a:off x="1969575" y="2332725"/>
            <a:ext cx="7073400" cy="6689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None/>
              <a:defRPr>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fe Zone with title &amp; bullets">
  <p:cSld name="Image Slide_4_1">
    <p:spTree>
      <p:nvGrpSpPr>
        <p:cNvPr id="16" name="Shape 16"/>
        <p:cNvGrpSpPr/>
        <p:nvPr/>
      </p:nvGrpSpPr>
      <p:grpSpPr>
        <a:xfrm>
          <a:off x="0" y="0"/>
          <a:ext cx="0" cy="0"/>
          <a:chOff x="0" y="0"/>
          <a:chExt cx="0" cy="0"/>
        </a:xfrm>
      </p:grpSpPr>
      <p:sp>
        <p:nvSpPr>
          <p:cNvPr id="17" name="Google Shape;17;p6"/>
          <p:cNvSpPr txBox="1"/>
          <p:nvPr>
            <p:ph type="title"/>
          </p:nvPr>
        </p:nvSpPr>
        <p:spPr>
          <a:xfrm>
            <a:off x="1847500" y="1075775"/>
            <a:ext cx="146163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8" name="Google Shape;18;p6"/>
          <p:cNvSpPr txBox="1"/>
          <p:nvPr>
            <p:ph idx="1" type="body"/>
          </p:nvPr>
        </p:nvSpPr>
        <p:spPr>
          <a:xfrm>
            <a:off x="1847500" y="2267675"/>
            <a:ext cx="11950200" cy="5706300"/>
          </a:xfrm>
          <a:prstGeom prst="rect">
            <a:avLst/>
          </a:prstGeom>
          <a:noFill/>
          <a:ln>
            <a:noFill/>
          </a:ln>
        </p:spPr>
        <p:txBody>
          <a:bodyPr anchorCtr="0" anchor="t" bIns="91425" lIns="91425" spcFirstLastPara="1" rIns="91425" wrap="square" tIns="91425">
            <a:noAutofit/>
          </a:bodyPr>
          <a:lstStyle>
            <a:lvl1pPr indent="-457200" lvl="0" marL="457200" rtl="0">
              <a:lnSpc>
                <a:spcPct val="100000"/>
              </a:lnSpc>
              <a:spcBef>
                <a:spcPts val="0"/>
              </a:spcBef>
              <a:spcAft>
                <a:spcPts val="0"/>
              </a:spcAft>
              <a:buClr>
                <a:srgbClr val="434343"/>
              </a:buClr>
              <a:buSzPts val="3600"/>
              <a:buChar char="●"/>
              <a:defRPr sz="3600">
                <a:solidFill>
                  <a:srgbClr val="434343"/>
                </a:solidFill>
              </a:defRPr>
            </a:lvl1pPr>
            <a:lvl2pPr indent="-457200" lvl="1" marL="914400" rtl="0">
              <a:lnSpc>
                <a:spcPct val="100000"/>
              </a:lnSpc>
              <a:spcBef>
                <a:spcPts val="1000"/>
              </a:spcBef>
              <a:spcAft>
                <a:spcPts val="0"/>
              </a:spcAft>
              <a:buClr>
                <a:srgbClr val="434343"/>
              </a:buClr>
              <a:buSzPts val="3600"/>
              <a:buChar char="○"/>
              <a:defRPr sz="3600">
                <a:solidFill>
                  <a:srgbClr val="434343"/>
                </a:solidFill>
              </a:defRPr>
            </a:lvl2pPr>
            <a:lvl3pPr indent="-457200" lvl="2" marL="1371600" rtl="0">
              <a:lnSpc>
                <a:spcPct val="100000"/>
              </a:lnSpc>
              <a:spcBef>
                <a:spcPts val="1000"/>
              </a:spcBef>
              <a:spcAft>
                <a:spcPts val="0"/>
              </a:spcAft>
              <a:buClr>
                <a:srgbClr val="434343"/>
              </a:buClr>
              <a:buSzPts val="3600"/>
              <a:buChar char="■"/>
              <a:defRPr sz="3600">
                <a:solidFill>
                  <a:srgbClr val="434343"/>
                </a:solidFill>
              </a:defRPr>
            </a:lvl3pPr>
            <a:lvl4pPr indent="-457200" lvl="3" marL="1828800" rtl="0">
              <a:lnSpc>
                <a:spcPct val="100000"/>
              </a:lnSpc>
              <a:spcBef>
                <a:spcPts val="1000"/>
              </a:spcBef>
              <a:spcAft>
                <a:spcPts val="0"/>
              </a:spcAft>
              <a:buClr>
                <a:srgbClr val="434343"/>
              </a:buClr>
              <a:buSzPts val="3600"/>
              <a:buChar char="●"/>
              <a:defRPr sz="3600">
                <a:solidFill>
                  <a:srgbClr val="434343"/>
                </a:solidFill>
              </a:defRPr>
            </a:lvl4pPr>
            <a:lvl5pPr indent="-457200" lvl="4" marL="2286000" rtl="0">
              <a:lnSpc>
                <a:spcPct val="100000"/>
              </a:lnSpc>
              <a:spcBef>
                <a:spcPts val="1000"/>
              </a:spcBef>
              <a:spcAft>
                <a:spcPts val="0"/>
              </a:spcAft>
              <a:buClr>
                <a:srgbClr val="434343"/>
              </a:buClr>
              <a:buSzPts val="3600"/>
              <a:buChar char="○"/>
              <a:defRPr sz="3600">
                <a:solidFill>
                  <a:srgbClr val="434343"/>
                </a:solidFill>
              </a:defRPr>
            </a:lvl5pPr>
            <a:lvl6pPr indent="-457200" lvl="5" marL="2743200" rtl="0">
              <a:lnSpc>
                <a:spcPct val="100000"/>
              </a:lnSpc>
              <a:spcBef>
                <a:spcPts val="1000"/>
              </a:spcBef>
              <a:spcAft>
                <a:spcPts val="0"/>
              </a:spcAft>
              <a:buClr>
                <a:srgbClr val="434343"/>
              </a:buClr>
              <a:buSzPts val="3600"/>
              <a:buChar char="■"/>
              <a:defRPr sz="3600">
                <a:solidFill>
                  <a:srgbClr val="434343"/>
                </a:solidFill>
              </a:defRPr>
            </a:lvl6pPr>
            <a:lvl7pPr indent="-457200" lvl="6" marL="3200400" rtl="0">
              <a:lnSpc>
                <a:spcPct val="100000"/>
              </a:lnSpc>
              <a:spcBef>
                <a:spcPts val="1000"/>
              </a:spcBef>
              <a:spcAft>
                <a:spcPts val="0"/>
              </a:spcAft>
              <a:buClr>
                <a:srgbClr val="434343"/>
              </a:buClr>
              <a:buSzPts val="3600"/>
              <a:buChar char="●"/>
              <a:defRPr sz="3600">
                <a:solidFill>
                  <a:srgbClr val="434343"/>
                </a:solidFill>
              </a:defRPr>
            </a:lvl7pPr>
            <a:lvl8pPr indent="-457200" lvl="7" marL="3657600" rtl="0">
              <a:lnSpc>
                <a:spcPct val="100000"/>
              </a:lnSpc>
              <a:spcBef>
                <a:spcPts val="1000"/>
              </a:spcBef>
              <a:spcAft>
                <a:spcPts val="0"/>
              </a:spcAft>
              <a:buClr>
                <a:srgbClr val="434343"/>
              </a:buClr>
              <a:buSzPts val="3600"/>
              <a:buChar char="○"/>
              <a:defRPr sz="3600">
                <a:solidFill>
                  <a:srgbClr val="434343"/>
                </a:solidFill>
              </a:defRPr>
            </a:lvl8pPr>
            <a:lvl9pPr indent="-457200" lvl="8" marL="4114800" rtl="0">
              <a:lnSpc>
                <a:spcPct val="100000"/>
              </a:lnSpc>
              <a:spcBef>
                <a:spcPts val="1000"/>
              </a:spcBef>
              <a:spcAft>
                <a:spcPts val="1000"/>
              </a:spcAft>
              <a:buClr>
                <a:srgbClr val="434343"/>
              </a:buClr>
              <a:buSzPts val="3600"/>
              <a:buChar char="■"/>
              <a:defRPr sz="36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Image Slide_3">
    <p:spTree>
      <p:nvGrpSpPr>
        <p:cNvPr id="19" name="Shape 19"/>
        <p:cNvGrpSpPr/>
        <p:nvPr/>
      </p:nvGrpSpPr>
      <p:grpSpPr>
        <a:xfrm>
          <a:off x="0" y="0"/>
          <a:ext cx="0" cy="0"/>
          <a:chOff x="0" y="0"/>
          <a:chExt cx="0" cy="0"/>
        </a:xfrm>
      </p:grpSpPr>
      <p:sp>
        <p:nvSpPr>
          <p:cNvPr id="20" name="Google Shape;20;p7"/>
          <p:cNvSpPr txBox="1"/>
          <p:nvPr>
            <p:ph type="title"/>
          </p:nvPr>
        </p:nvSpPr>
        <p:spPr>
          <a:xfrm>
            <a:off x="1847500" y="1075775"/>
            <a:ext cx="14639700" cy="107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 name="Google Shape;21;p7"/>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Image Slide_2">
    <p:spTree>
      <p:nvGrpSpPr>
        <p:cNvPr id="22" name="Shape 22"/>
        <p:cNvGrpSpPr/>
        <p:nvPr/>
      </p:nvGrpSpPr>
      <p:grpSpPr>
        <a:xfrm>
          <a:off x="0" y="0"/>
          <a:ext cx="0" cy="0"/>
          <a:chOff x="0" y="0"/>
          <a:chExt cx="0" cy="0"/>
        </a:xfrm>
      </p:grpSpPr>
      <p:pic>
        <p:nvPicPr>
          <p:cNvPr id="23" name="Google Shape;23;p8"/>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24" name="Google Shape;24;p8"/>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25" name="Google Shape;25;p8"/>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8"/>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b intro">
  <p:cSld name="Image Slide_2_1">
    <p:spTree>
      <p:nvGrpSpPr>
        <p:cNvPr id="27"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b="0" l="0" r="72622" t="0"/>
          <a:stretch/>
        </p:blipFill>
        <p:spPr>
          <a:xfrm>
            <a:off x="991050" y="1828800"/>
            <a:ext cx="2376552" cy="2215375"/>
          </a:xfrm>
          <a:prstGeom prst="rect">
            <a:avLst/>
          </a:prstGeom>
          <a:noFill/>
          <a:ln>
            <a:noFill/>
          </a:ln>
        </p:spPr>
      </p:pic>
      <p:cxnSp>
        <p:nvCxnSpPr>
          <p:cNvPr id="29" name="Google Shape;29;p9"/>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30" name="Google Shape;30;p9"/>
          <p:cNvSpPr txBox="1"/>
          <p:nvPr>
            <p:ph idx="1" type="subTitle"/>
          </p:nvPr>
        </p:nvSpPr>
        <p:spPr>
          <a:xfrm>
            <a:off x="1901950" y="3735575"/>
            <a:ext cx="7156200" cy="121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9"/>
          <p:cNvSpPr txBox="1"/>
          <p:nvPr>
            <p:ph type="title"/>
          </p:nvPr>
        </p:nvSpPr>
        <p:spPr>
          <a:xfrm>
            <a:off x="3297450" y="2198300"/>
            <a:ext cx="14569500" cy="143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9"/>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s Only - Green ILT-only slide">
  <p:cSld name="CUSTOM">
    <p:spTree>
      <p:nvGrpSpPr>
        <p:cNvPr id="33" name="Shape 33"/>
        <p:cNvGrpSpPr/>
        <p:nvPr/>
      </p:nvGrpSpPr>
      <p:grpSpPr>
        <a:xfrm>
          <a:off x="0" y="0"/>
          <a:ext cx="0" cy="0"/>
          <a:chOff x="0" y="0"/>
          <a:chExt cx="0" cy="0"/>
        </a:xfrm>
      </p:grpSpPr>
      <p:sp>
        <p:nvSpPr>
          <p:cNvPr id="34" name="Google Shape;34;p10"/>
          <p:cNvSpPr/>
          <p:nvPr/>
        </p:nvSpPr>
        <p:spPr>
          <a:xfrm>
            <a:off x="-18300" y="-95250"/>
            <a:ext cx="18400800" cy="10496400"/>
          </a:xfrm>
          <a:prstGeom prst="rect">
            <a:avLst/>
          </a:prstGeom>
          <a:solidFill>
            <a:schemeClr val="dk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35" name="Google Shape;35;p10"/>
          <p:cNvSpPr txBox="1"/>
          <p:nvPr>
            <p:ph type="title"/>
          </p:nvPr>
        </p:nvSpPr>
        <p:spPr>
          <a:xfrm>
            <a:off x="1607700" y="4199550"/>
            <a:ext cx="15148800" cy="188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8000">
                <a:solidFill>
                  <a:schemeClr val="accent1"/>
                </a:solidFill>
                <a:latin typeface="Google Sans"/>
                <a:ea typeface="Google Sans"/>
                <a:cs typeface="Google Sans"/>
                <a:sym typeface="Google Sans"/>
              </a:defRPr>
            </a:lvl1pPr>
            <a:lvl2pPr lvl="1" rtl="0" algn="ctr">
              <a:spcBef>
                <a:spcPts val="0"/>
              </a:spcBef>
              <a:spcAft>
                <a:spcPts val="0"/>
              </a:spcAft>
              <a:buNone/>
              <a:defRPr>
                <a:solidFill>
                  <a:schemeClr val="accent1"/>
                </a:solidFill>
              </a:defRPr>
            </a:lvl2pPr>
            <a:lvl3pPr lvl="2" rtl="0" algn="ctr">
              <a:spcBef>
                <a:spcPts val="0"/>
              </a:spcBef>
              <a:spcAft>
                <a:spcPts val="0"/>
              </a:spcAft>
              <a:buNone/>
              <a:defRPr>
                <a:solidFill>
                  <a:schemeClr val="accent1"/>
                </a:solidFill>
              </a:defRPr>
            </a:lvl3pPr>
            <a:lvl4pPr lvl="3" rtl="0" algn="ctr">
              <a:spcBef>
                <a:spcPts val="0"/>
              </a:spcBef>
              <a:spcAft>
                <a:spcPts val="0"/>
              </a:spcAft>
              <a:buNone/>
              <a:defRPr>
                <a:solidFill>
                  <a:schemeClr val="accent1"/>
                </a:solidFill>
              </a:defRPr>
            </a:lvl4pPr>
            <a:lvl5pPr lvl="4" rtl="0" algn="ctr">
              <a:spcBef>
                <a:spcPts val="0"/>
              </a:spcBef>
              <a:spcAft>
                <a:spcPts val="0"/>
              </a:spcAft>
              <a:buNone/>
              <a:defRPr>
                <a:solidFill>
                  <a:schemeClr val="accent1"/>
                </a:solidFill>
              </a:defRPr>
            </a:lvl5pPr>
            <a:lvl6pPr lvl="5" rtl="0" algn="ctr">
              <a:spcBef>
                <a:spcPts val="0"/>
              </a:spcBef>
              <a:spcAft>
                <a:spcPts val="0"/>
              </a:spcAft>
              <a:buNone/>
              <a:defRPr>
                <a:solidFill>
                  <a:schemeClr val="accent1"/>
                </a:solidFill>
              </a:defRPr>
            </a:lvl6pPr>
            <a:lvl7pPr lvl="6" rtl="0" algn="ctr">
              <a:spcBef>
                <a:spcPts val="0"/>
              </a:spcBef>
              <a:spcAft>
                <a:spcPts val="0"/>
              </a:spcAft>
              <a:buNone/>
              <a:defRPr>
                <a:solidFill>
                  <a:schemeClr val="accent1"/>
                </a:solidFill>
              </a:defRPr>
            </a:lvl7pPr>
            <a:lvl8pPr lvl="7" rtl="0" algn="ctr">
              <a:spcBef>
                <a:spcPts val="0"/>
              </a:spcBef>
              <a:spcAft>
                <a:spcPts val="0"/>
              </a:spcAft>
              <a:buNone/>
              <a:defRPr>
                <a:solidFill>
                  <a:schemeClr val="accent1"/>
                </a:solidFill>
              </a:defRPr>
            </a:lvl8pPr>
            <a:lvl9pPr lvl="8" rtl="0" algn="ctr">
              <a:spcBef>
                <a:spcPts val="0"/>
              </a:spcBef>
              <a:spcAft>
                <a:spcPts val="0"/>
              </a:spcAft>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oogle">
    <p:bg>
      <p:bgPr>
        <a:no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21669" t="0"/>
          <a:stretch/>
        </p:blipFill>
        <p:spPr>
          <a:xfrm>
            <a:off x="1010600" y="9256050"/>
            <a:ext cx="3223152" cy="5070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5.png"/><Relationship Id="rId11" Type="http://schemas.openxmlformats.org/officeDocument/2006/relationships/image" Target="../media/image10.png"/><Relationship Id="rId10" Type="http://schemas.openxmlformats.org/officeDocument/2006/relationships/image" Target="../media/image14.png"/><Relationship Id="rId13" Type="http://schemas.openxmlformats.org/officeDocument/2006/relationships/image" Target="../media/image15.png"/><Relationship Id="rId12" Type="http://schemas.openxmlformats.org/officeDocument/2006/relationships/image" Target="../media/image13.png"/><Relationship Id="rId15" Type="http://schemas.openxmlformats.org/officeDocument/2006/relationships/image" Target="../media/image20.png"/><Relationship Id="rId14" Type="http://schemas.openxmlformats.org/officeDocument/2006/relationships/image" Target="../media/image12.png"/><Relationship Id="rId17" Type="http://schemas.openxmlformats.org/officeDocument/2006/relationships/image" Target="../media/image24.png"/><Relationship Id="rId16" Type="http://schemas.openxmlformats.org/officeDocument/2006/relationships/image" Target="../media/image17.png"/><Relationship Id="rId1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coursera.org/lecture/google-machine-learning/intro-to-ml-on-gcp-specialization-h5EK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hyperlink" Target="https://papers.nips.cc/paper/5656-hidden-technical-debt-in-machine-learning-system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6"/>
          <p:cNvPicPr preferRelativeResize="0"/>
          <p:nvPr/>
        </p:nvPicPr>
        <p:blipFill>
          <a:blip r:embed="rId3">
            <a:alphaModFix/>
          </a:blip>
          <a:stretch>
            <a:fillRect/>
          </a:stretch>
        </p:blipFill>
        <p:spPr>
          <a:xfrm>
            <a:off x="991050" y="1828800"/>
            <a:ext cx="8680651" cy="2215375"/>
          </a:xfrm>
          <a:prstGeom prst="rect">
            <a:avLst/>
          </a:prstGeom>
          <a:noFill/>
          <a:ln>
            <a:noFill/>
          </a:ln>
        </p:spPr>
      </p:pic>
      <p:cxnSp>
        <p:nvCxnSpPr>
          <p:cNvPr id="221" name="Google Shape;221;p36"/>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222" name="Google Shape;222;p36"/>
          <p:cNvSpPr txBox="1"/>
          <p:nvPr/>
        </p:nvSpPr>
        <p:spPr>
          <a:xfrm>
            <a:off x="1954725" y="3758950"/>
            <a:ext cx="6753300" cy="22155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n" sz="6000">
                <a:solidFill>
                  <a:srgbClr val="434343"/>
                </a:solidFill>
                <a:latin typeface="Google Sans"/>
                <a:ea typeface="Google Sans"/>
                <a:cs typeface="Google Sans"/>
                <a:sym typeface="Google Sans"/>
              </a:rPr>
              <a:t>Production ML Pipelines with Kubeflow</a:t>
            </a:r>
            <a:endParaRPr sz="6000">
              <a:solidFill>
                <a:srgbClr val="434343"/>
              </a:solidFill>
              <a:latin typeface="Google Sans"/>
              <a:ea typeface="Google Sans"/>
              <a:cs typeface="Google Sans"/>
              <a:sym typeface="Google Sans"/>
            </a:endParaRPr>
          </a:p>
          <a:p>
            <a:pPr indent="0" lvl="0" marL="0" rtl="0" algn="r">
              <a:spcBef>
                <a:spcPts val="0"/>
              </a:spcBef>
              <a:spcAft>
                <a:spcPts val="0"/>
              </a:spcAft>
              <a:buNone/>
            </a:pPr>
            <a:r>
              <a:t/>
            </a:r>
            <a:endParaRPr sz="6000">
              <a:solidFill>
                <a:srgbClr val="3C4043"/>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1847500" y="1075775"/>
            <a:ext cx="14616300" cy="10758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Kubernetes is a great platform for ML</a:t>
            </a:r>
            <a:endParaRPr/>
          </a:p>
        </p:txBody>
      </p:sp>
      <p:pic>
        <p:nvPicPr>
          <p:cNvPr descr="logo.png" id="353" name="Google Shape;353;p45"/>
          <p:cNvPicPr preferRelativeResize="0"/>
          <p:nvPr/>
        </p:nvPicPr>
        <p:blipFill>
          <a:blip r:embed="rId3">
            <a:alphaModFix/>
          </a:blip>
          <a:stretch>
            <a:fillRect/>
          </a:stretch>
        </p:blipFill>
        <p:spPr>
          <a:xfrm>
            <a:off x="10637174" y="1898281"/>
            <a:ext cx="4911804" cy="4765849"/>
          </a:xfrm>
          <a:prstGeom prst="rect">
            <a:avLst/>
          </a:prstGeom>
          <a:noFill/>
          <a:ln>
            <a:noFill/>
          </a:ln>
        </p:spPr>
      </p:pic>
      <p:sp>
        <p:nvSpPr>
          <p:cNvPr id="354" name="Google Shape;354;p45"/>
          <p:cNvSpPr txBox="1"/>
          <p:nvPr>
            <p:ph idx="1" type="body"/>
          </p:nvPr>
        </p:nvSpPr>
        <p:spPr>
          <a:xfrm>
            <a:off x="1966200" y="2290350"/>
            <a:ext cx="11950200" cy="5706300"/>
          </a:xfrm>
          <a:prstGeom prst="rect">
            <a:avLst/>
          </a:prstGeom>
        </p:spPr>
        <p:txBody>
          <a:bodyPr anchorCtr="0" anchor="t" bIns="182850" lIns="182850" spcFirstLastPara="1" rIns="182850" wrap="square" tIns="182850">
            <a:noAutofit/>
          </a:bodyPr>
          <a:lstStyle/>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Containers</a:t>
            </a:r>
            <a:endParaRPr sz="3600">
              <a:latin typeface="Google Sans"/>
              <a:ea typeface="Google Sans"/>
              <a:cs typeface="Google Sans"/>
              <a:sym typeface="Google Sans"/>
            </a:endParaRPr>
          </a:p>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Scaling built in</a:t>
            </a:r>
            <a:endParaRPr sz="3600">
              <a:latin typeface="Google Sans"/>
              <a:ea typeface="Google Sans"/>
              <a:cs typeface="Google Sans"/>
              <a:sym typeface="Google Sans"/>
            </a:endParaRPr>
          </a:p>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Unified architecture</a:t>
            </a:r>
            <a:endParaRPr sz="3600">
              <a:latin typeface="Google Sans"/>
              <a:ea typeface="Google Sans"/>
              <a:cs typeface="Google Sans"/>
              <a:sym typeface="Google Sans"/>
            </a:endParaRPr>
          </a:p>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Easy to integrate building blocks</a:t>
            </a:r>
            <a:endParaRPr sz="3600">
              <a:latin typeface="Google Sans"/>
              <a:ea typeface="Google Sans"/>
              <a:cs typeface="Google Sans"/>
              <a:sym typeface="Google Sans"/>
            </a:endParaRPr>
          </a:p>
          <a:p>
            <a:pPr indent="-685800" lvl="1" marL="1828800" rtl="0" algn="l">
              <a:spcBef>
                <a:spcPts val="0"/>
              </a:spcBef>
              <a:spcAft>
                <a:spcPts val="0"/>
              </a:spcAft>
              <a:buSzPts val="3600"/>
              <a:buFont typeface="Google Sans"/>
              <a:buChar char="○"/>
            </a:pPr>
            <a:r>
              <a:rPr lang="en" sz="3600">
                <a:latin typeface="Google Sans"/>
                <a:ea typeface="Google Sans"/>
                <a:cs typeface="Google Sans"/>
                <a:sym typeface="Google Sans"/>
              </a:rPr>
              <a:t>ML APIs</a:t>
            </a:r>
            <a:endParaRPr sz="3600">
              <a:latin typeface="Google Sans"/>
              <a:ea typeface="Google Sans"/>
              <a:cs typeface="Google Sans"/>
              <a:sym typeface="Google Sans"/>
            </a:endParaRPr>
          </a:p>
          <a:p>
            <a:pPr indent="-685800" lvl="1" marL="1828800" rtl="0" algn="l">
              <a:spcBef>
                <a:spcPts val="0"/>
              </a:spcBef>
              <a:spcAft>
                <a:spcPts val="0"/>
              </a:spcAft>
              <a:buSzPts val="3600"/>
              <a:buFont typeface="Google Sans"/>
              <a:buChar char="○"/>
            </a:pPr>
            <a:r>
              <a:rPr lang="en" sz="3600">
                <a:latin typeface="Google Sans"/>
                <a:ea typeface="Google Sans"/>
                <a:cs typeface="Google Sans"/>
                <a:sym typeface="Google Sans"/>
              </a:rPr>
              <a:t>Dataflow</a:t>
            </a:r>
            <a:endParaRPr sz="3600">
              <a:latin typeface="Google Sans"/>
              <a:ea typeface="Google Sans"/>
              <a:cs typeface="Google Sans"/>
              <a:sym typeface="Google Sans"/>
            </a:endParaRPr>
          </a:p>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Lots of options for CI/CD</a:t>
            </a:r>
            <a:endParaRPr sz="3600">
              <a:latin typeface="Google Sans"/>
              <a:ea typeface="Google Sans"/>
              <a:cs typeface="Google Sans"/>
              <a:sym typeface="Google Sans"/>
            </a:endParaRPr>
          </a:p>
          <a:p>
            <a:pPr indent="-685800" lvl="0" marL="914400" rtl="0" algn="l">
              <a:spcBef>
                <a:spcPts val="0"/>
              </a:spcBef>
              <a:spcAft>
                <a:spcPts val="0"/>
              </a:spcAft>
              <a:buSzPts val="3600"/>
              <a:buFont typeface="Google Sans"/>
              <a:buChar char="●"/>
            </a:pPr>
            <a:r>
              <a:rPr lang="en" sz="3600">
                <a:latin typeface="Google Sans"/>
                <a:ea typeface="Google Sans"/>
                <a:cs typeface="Google Sans"/>
                <a:sym typeface="Google Sans"/>
              </a:rPr>
              <a:t>Portability </a:t>
            </a:r>
            <a:endParaRPr sz="3600">
              <a:latin typeface="Google Sans"/>
              <a:ea typeface="Google Sans"/>
              <a:cs typeface="Google Sans"/>
              <a:sym typeface="Google Sans"/>
            </a:endParaRPr>
          </a:p>
          <a:p>
            <a:pPr indent="-685800" lvl="1" marL="1828800" rtl="0" algn="l">
              <a:spcBef>
                <a:spcPts val="0"/>
              </a:spcBef>
              <a:spcAft>
                <a:spcPts val="0"/>
              </a:spcAft>
              <a:buSzPts val="3600"/>
              <a:buFont typeface="Google Sans"/>
              <a:buChar char="○"/>
            </a:pPr>
            <a:r>
              <a:rPr lang="en" sz="3600">
                <a:latin typeface="Google Sans"/>
                <a:ea typeface="Google Sans"/>
                <a:cs typeface="Google Sans"/>
                <a:sym typeface="Google Sans"/>
              </a:rPr>
              <a:t>Dev, On-Prem, Multi-cloud: same stack</a:t>
            </a:r>
            <a:endParaRPr sz="3600">
              <a:latin typeface="Google Sans"/>
              <a:ea typeface="Google Sans"/>
              <a:cs typeface="Google Sans"/>
              <a:sym typeface="Google Sans"/>
            </a:endParaRPr>
          </a:p>
          <a:p>
            <a:pPr indent="0" lvl="0" marL="0" marR="0" rtl="0" algn="l">
              <a:lnSpc>
                <a:spcPct val="115000"/>
              </a:lnSpc>
              <a:spcBef>
                <a:spcPts val="1000"/>
              </a:spcBef>
              <a:spcAft>
                <a:spcPts val="0"/>
              </a:spcAft>
              <a:buNone/>
            </a:pPr>
            <a:r>
              <a:t/>
            </a:r>
            <a:endParaRPr sz="3600">
              <a:latin typeface="Google Sans"/>
              <a:ea typeface="Google Sans"/>
              <a:cs typeface="Google Sans"/>
              <a:sym typeface="Google Sans"/>
            </a:endParaRPr>
          </a:p>
          <a:p>
            <a:pPr indent="0" lvl="0" marL="914400" rtl="0" algn="l">
              <a:spcBef>
                <a:spcPts val="0"/>
              </a:spcBef>
              <a:spcAft>
                <a:spcPts val="1000"/>
              </a:spcAft>
              <a:buNone/>
            </a:pPr>
            <a:r>
              <a:t/>
            </a:r>
            <a:endParaRPr sz="3600">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6"/>
          <p:cNvSpPr/>
          <p:nvPr/>
        </p:nvSpPr>
        <p:spPr>
          <a:xfrm>
            <a:off x="1606426" y="2712925"/>
            <a:ext cx="4546200" cy="4965900"/>
          </a:xfrm>
          <a:prstGeom prst="rect">
            <a:avLst/>
          </a:prstGeom>
          <a:solidFill>
            <a:srgbClr val="F8F9FA"/>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0" name="Google Shape;360;p46"/>
          <p:cNvSpPr/>
          <p:nvPr/>
        </p:nvSpPr>
        <p:spPr>
          <a:xfrm>
            <a:off x="2474280" y="3313575"/>
            <a:ext cx="2810400" cy="2810400"/>
          </a:xfrm>
          <a:prstGeom prst="ellipse">
            <a:avLst/>
          </a:prstGeom>
          <a:solidFill>
            <a:srgbClr val="FFFFF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361" name="Google Shape;361;p46"/>
          <p:cNvSpPr txBox="1"/>
          <p:nvPr>
            <p:ph type="title"/>
          </p:nvPr>
        </p:nvSpPr>
        <p:spPr>
          <a:xfrm>
            <a:off x="1847500" y="1075775"/>
            <a:ext cx="14616300" cy="1075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3C4043"/>
              </a:buClr>
              <a:buSzPts val="6000"/>
              <a:buFont typeface="Arial"/>
              <a:buNone/>
            </a:pPr>
            <a:r>
              <a:rPr lang="en" sz="4800">
                <a:solidFill>
                  <a:srgbClr val="3C4043"/>
                </a:solidFill>
                <a:latin typeface="Google Sans"/>
                <a:ea typeface="Google Sans"/>
                <a:cs typeface="Google Sans"/>
                <a:sym typeface="Google Sans"/>
              </a:rPr>
              <a:t>Kubeflow Pipelines enable:</a:t>
            </a:r>
            <a:endParaRPr sz="4800">
              <a:latin typeface="Google Sans"/>
              <a:ea typeface="Google Sans"/>
              <a:cs typeface="Google Sans"/>
              <a:sym typeface="Google Sans"/>
            </a:endParaRPr>
          </a:p>
        </p:txBody>
      </p:sp>
      <p:sp>
        <p:nvSpPr>
          <p:cNvPr id="362" name="Google Shape;362;p46"/>
          <p:cNvSpPr/>
          <p:nvPr/>
        </p:nvSpPr>
        <p:spPr>
          <a:xfrm>
            <a:off x="10924718" y="2712925"/>
            <a:ext cx="4546200" cy="4965900"/>
          </a:xfrm>
          <a:prstGeom prst="rect">
            <a:avLst/>
          </a:prstGeom>
          <a:solidFill>
            <a:srgbClr val="F8F9FA"/>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3" name="Google Shape;363;p46"/>
          <p:cNvSpPr/>
          <p:nvPr/>
        </p:nvSpPr>
        <p:spPr>
          <a:xfrm>
            <a:off x="6278033" y="2712925"/>
            <a:ext cx="4546200" cy="4965900"/>
          </a:xfrm>
          <a:prstGeom prst="rect">
            <a:avLst/>
          </a:prstGeom>
          <a:solidFill>
            <a:srgbClr val="F8F9FA"/>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 name="Google Shape;364;p46"/>
          <p:cNvSpPr txBox="1"/>
          <p:nvPr/>
        </p:nvSpPr>
        <p:spPr>
          <a:xfrm>
            <a:off x="1872885" y="6392688"/>
            <a:ext cx="4013700" cy="973200"/>
          </a:xfrm>
          <a:prstGeom prst="rect">
            <a:avLst/>
          </a:prstGeom>
          <a:noFill/>
          <a:ln>
            <a:noFill/>
          </a:ln>
        </p:spPr>
        <p:txBody>
          <a:bodyPr anchorCtr="0" anchor="ctr" bIns="60950" lIns="60950" spcFirstLastPara="1" rIns="60950" wrap="square" tIns="60950">
            <a:noAutofit/>
          </a:bodyPr>
          <a:lstStyle/>
          <a:p>
            <a:pPr indent="0" lvl="0" marL="0" marR="0" rtl="0" algn="ctr">
              <a:lnSpc>
                <a:spcPct val="115000"/>
              </a:lnSpc>
              <a:spcBef>
                <a:spcPts val="0"/>
              </a:spcBef>
              <a:spcAft>
                <a:spcPts val="0"/>
              </a:spcAft>
              <a:buClr>
                <a:srgbClr val="4285F4"/>
              </a:buClr>
              <a:buSzPts val="3000"/>
              <a:buFont typeface="Arial"/>
              <a:buNone/>
            </a:pPr>
            <a:r>
              <a:rPr b="1" i="0" lang="en" sz="3000" u="none" cap="none" strike="noStrike">
                <a:solidFill>
                  <a:srgbClr val="4285F4"/>
                </a:solidFill>
                <a:latin typeface="Google Sans"/>
                <a:ea typeface="Google Sans"/>
                <a:cs typeface="Google Sans"/>
                <a:sym typeface="Google Sans"/>
              </a:rPr>
              <a:t>ML Workflow Orchestration</a:t>
            </a:r>
            <a:endParaRPr b="1" sz="1400">
              <a:latin typeface="Google Sans"/>
              <a:ea typeface="Google Sans"/>
              <a:cs typeface="Google Sans"/>
              <a:sym typeface="Google Sans"/>
            </a:endParaRPr>
          </a:p>
        </p:txBody>
      </p:sp>
      <p:sp>
        <p:nvSpPr>
          <p:cNvPr id="365" name="Google Shape;365;p46"/>
          <p:cNvSpPr txBox="1"/>
          <p:nvPr/>
        </p:nvSpPr>
        <p:spPr>
          <a:xfrm>
            <a:off x="11191177" y="6392688"/>
            <a:ext cx="4013700" cy="973200"/>
          </a:xfrm>
          <a:prstGeom prst="rect">
            <a:avLst/>
          </a:prstGeom>
          <a:noFill/>
          <a:ln>
            <a:noFill/>
          </a:ln>
        </p:spPr>
        <p:txBody>
          <a:bodyPr anchorCtr="0" anchor="ctr" bIns="60950" lIns="60950" spcFirstLastPara="1" rIns="60950" wrap="square" tIns="60950">
            <a:noAutofit/>
          </a:bodyPr>
          <a:lstStyle/>
          <a:p>
            <a:pPr indent="0" lvl="0" marL="0" marR="0" rtl="0" algn="ctr">
              <a:lnSpc>
                <a:spcPct val="115000"/>
              </a:lnSpc>
              <a:spcBef>
                <a:spcPts val="0"/>
              </a:spcBef>
              <a:spcAft>
                <a:spcPts val="0"/>
              </a:spcAft>
              <a:buClr>
                <a:srgbClr val="FFB300"/>
              </a:buClr>
              <a:buSzPts val="3000"/>
              <a:buFont typeface="Arial"/>
              <a:buNone/>
            </a:pPr>
            <a:r>
              <a:rPr b="1" i="0" lang="en" sz="3000" u="none" cap="none" strike="noStrike">
                <a:solidFill>
                  <a:srgbClr val="FFB300"/>
                </a:solidFill>
                <a:latin typeface="Google Sans"/>
                <a:ea typeface="Google Sans"/>
                <a:cs typeface="Google Sans"/>
                <a:sym typeface="Google Sans"/>
              </a:rPr>
              <a:t>Rapid Reliable Experimentation</a:t>
            </a:r>
            <a:endParaRPr b="1" sz="1400">
              <a:latin typeface="Google Sans"/>
              <a:ea typeface="Google Sans"/>
              <a:cs typeface="Google Sans"/>
              <a:sym typeface="Google Sans"/>
            </a:endParaRPr>
          </a:p>
        </p:txBody>
      </p:sp>
      <p:sp>
        <p:nvSpPr>
          <p:cNvPr id="366" name="Google Shape;366;p46"/>
          <p:cNvSpPr txBox="1"/>
          <p:nvPr/>
        </p:nvSpPr>
        <p:spPr>
          <a:xfrm>
            <a:off x="6544492" y="6392688"/>
            <a:ext cx="4013700" cy="973200"/>
          </a:xfrm>
          <a:prstGeom prst="rect">
            <a:avLst/>
          </a:prstGeom>
          <a:noFill/>
          <a:ln>
            <a:noFill/>
          </a:ln>
        </p:spPr>
        <p:txBody>
          <a:bodyPr anchorCtr="0" anchor="ctr" bIns="60950" lIns="60950" spcFirstLastPara="1" rIns="60950" wrap="square" tIns="60950">
            <a:noAutofit/>
          </a:bodyPr>
          <a:lstStyle/>
          <a:p>
            <a:pPr indent="0" lvl="0" marL="0" marR="0" rtl="0" algn="ctr">
              <a:lnSpc>
                <a:spcPct val="115000"/>
              </a:lnSpc>
              <a:spcBef>
                <a:spcPts val="0"/>
              </a:spcBef>
              <a:spcAft>
                <a:spcPts val="0"/>
              </a:spcAft>
              <a:buClr>
                <a:schemeClr val="accent2"/>
              </a:buClr>
              <a:buSzPts val="3000"/>
              <a:buFont typeface="Arial"/>
              <a:buNone/>
            </a:pPr>
            <a:r>
              <a:rPr b="1" i="0" lang="en" sz="3000" u="none" cap="none" strike="noStrike">
                <a:solidFill>
                  <a:schemeClr val="accent2"/>
                </a:solidFill>
                <a:latin typeface="Google Sans"/>
                <a:ea typeface="Google Sans"/>
                <a:cs typeface="Google Sans"/>
                <a:sym typeface="Google Sans"/>
              </a:rPr>
              <a:t>Share, Re-use </a:t>
            </a:r>
            <a:br>
              <a:rPr b="1" i="0" lang="en" sz="3000" u="none" cap="none" strike="noStrike">
                <a:solidFill>
                  <a:schemeClr val="accent2"/>
                </a:solidFill>
                <a:latin typeface="Google Sans"/>
                <a:ea typeface="Google Sans"/>
                <a:cs typeface="Google Sans"/>
                <a:sym typeface="Google Sans"/>
              </a:rPr>
            </a:br>
            <a:r>
              <a:rPr b="1" i="0" lang="en" sz="3000" u="none" cap="none" strike="noStrike">
                <a:solidFill>
                  <a:schemeClr val="accent2"/>
                </a:solidFill>
                <a:latin typeface="Google Sans"/>
                <a:ea typeface="Google Sans"/>
                <a:cs typeface="Google Sans"/>
                <a:sym typeface="Google Sans"/>
              </a:rPr>
              <a:t>&amp; Compose</a:t>
            </a:r>
            <a:endParaRPr b="1" sz="1400">
              <a:latin typeface="Google Sans"/>
              <a:ea typeface="Google Sans"/>
              <a:cs typeface="Google Sans"/>
              <a:sym typeface="Google Sans"/>
            </a:endParaRPr>
          </a:p>
        </p:txBody>
      </p:sp>
      <p:pic>
        <p:nvPicPr>
          <p:cNvPr descr="Google Shape;623;p92" id="367" name="Google Shape;367;p46"/>
          <p:cNvPicPr preferRelativeResize="0"/>
          <p:nvPr/>
        </p:nvPicPr>
        <p:blipFill rotWithShape="1">
          <a:blip r:embed="rId3">
            <a:alphaModFix/>
          </a:blip>
          <a:srcRect b="0" l="0" r="0" t="0"/>
          <a:stretch/>
        </p:blipFill>
        <p:spPr>
          <a:xfrm>
            <a:off x="3175635" y="4014929"/>
            <a:ext cx="1408064" cy="1408060"/>
          </a:xfrm>
          <a:prstGeom prst="rect">
            <a:avLst/>
          </a:prstGeom>
          <a:noFill/>
          <a:ln>
            <a:noFill/>
          </a:ln>
        </p:spPr>
      </p:pic>
      <p:sp>
        <p:nvSpPr>
          <p:cNvPr id="368" name="Google Shape;368;p46"/>
          <p:cNvSpPr/>
          <p:nvPr/>
        </p:nvSpPr>
        <p:spPr>
          <a:xfrm>
            <a:off x="11792572" y="3313575"/>
            <a:ext cx="2810400" cy="2810400"/>
          </a:xfrm>
          <a:prstGeom prst="ellipse">
            <a:avLst/>
          </a:prstGeom>
          <a:solidFill>
            <a:srgbClr val="FFFFF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369" name="Google Shape;369;p46"/>
          <p:cNvSpPr/>
          <p:nvPr/>
        </p:nvSpPr>
        <p:spPr>
          <a:xfrm>
            <a:off x="7145887" y="3313575"/>
            <a:ext cx="2810400" cy="2810400"/>
          </a:xfrm>
          <a:prstGeom prst="ellipse">
            <a:avLst/>
          </a:prstGeom>
          <a:solidFill>
            <a:srgbClr val="FFFFF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pic>
        <p:nvPicPr>
          <p:cNvPr descr="Image" id="370" name="Google Shape;370;p46"/>
          <p:cNvPicPr preferRelativeResize="0"/>
          <p:nvPr/>
        </p:nvPicPr>
        <p:blipFill rotWithShape="1">
          <a:blip r:embed="rId4">
            <a:alphaModFix/>
          </a:blip>
          <a:srcRect b="0" l="0" r="0" t="0"/>
          <a:stretch/>
        </p:blipFill>
        <p:spPr>
          <a:xfrm>
            <a:off x="12545715" y="4075017"/>
            <a:ext cx="1304488" cy="1287881"/>
          </a:xfrm>
          <a:prstGeom prst="rect">
            <a:avLst/>
          </a:prstGeom>
          <a:noFill/>
          <a:ln>
            <a:noFill/>
          </a:ln>
        </p:spPr>
      </p:pic>
      <p:pic>
        <p:nvPicPr>
          <p:cNvPr descr="Image" id="371" name="Google Shape;371;p46"/>
          <p:cNvPicPr preferRelativeResize="0"/>
          <p:nvPr/>
        </p:nvPicPr>
        <p:blipFill rotWithShape="1">
          <a:blip r:embed="rId5">
            <a:alphaModFix/>
          </a:blip>
          <a:srcRect b="0" l="0" r="0" t="0"/>
          <a:stretch/>
        </p:blipFill>
        <p:spPr>
          <a:xfrm>
            <a:off x="7671229" y="4103990"/>
            <a:ext cx="1760089" cy="12299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7"/>
          <p:cNvSpPr/>
          <p:nvPr/>
        </p:nvSpPr>
        <p:spPr>
          <a:xfrm>
            <a:off x="9315449" y="1562138"/>
            <a:ext cx="8058000" cy="7392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cxnSp>
        <p:nvCxnSpPr>
          <p:cNvPr id="377" name="Google Shape;377;p47"/>
          <p:cNvCxnSpPr/>
          <p:nvPr/>
        </p:nvCxnSpPr>
        <p:spPr>
          <a:xfrm>
            <a:off x="10221240" y="4763097"/>
            <a:ext cx="0" cy="2510400"/>
          </a:xfrm>
          <a:prstGeom prst="straightConnector1">
            <a:avLst/>
          </a:prstGeom>
          <a:noFill/>
          <a:ln cap="flat" cmpd="sng" w="25400">
            <a:solidFill>
              <a:srgbClr val="666666"/>
            </a:solidFill>
            <a:prstDash val="dot"/>
            <a:miter lim="400000"/>
            <a:headEnd len="sm" w="sm" type="none"/>
            <a:tailEnd len="sm" w="sm" type="none"/>
          </a:ln>
        </p:spPr>
      </p:cxnSp>
      <p:cxnSp>
        <p:nvCxnSpPr>
          <p:cNvPr id="378" name="Google Shape;378;p47"/>
          <p:cNvCxnSpPr/>
          <p:nvPr/>
        </p:nvCxnSpPr>
        <p:spPr>
          <a:xfrm>
            <a:off x="13938692" y="3223933"/>
            <a:ext cx="0" cy="4458600"/>
          </a:xfrm>
          <a:prstGeom prst="straightConnector1">
            <a:avLst/>
          </a:prstGeom>
          <a:noFill/>
          <a:ln cap="flat" cmpd="sng" w="25400">
            <a:solidFill>
              <a:srgbClr val="666666"/>
            </a:solidFill>
            <a:prstDash val="dot"/>
            <a:miter lim="400000"/>
            <a:headEnd len="sm" w="sm" type="none"/>
            <a:tailEnd len="sm" w="sm" type="none"/>
          </a:ln>
        </p:spPr>
      </p:cxnSp>
      <p:cxnSp>
        <p:nvCxnSpPr>
          <p:cNvPr id="379" name="Google Shape;379;p47"/>
          <p:cNvCxnSpPr/>
          <p:nvPr/>
        </p:nvCxnSpPr>
        <p:spPr>
          <a:xfrm>
            <a:off x="13237713" y="5886897"/>
            <a:ext cx="0" cy="2052600"/>
          </a:xfrm>
          <a:prstGeom prst="straightConnector1">
            <a:avLst/>
          </a:prstGeom>
          <a:noFill/>
          <a:ln cap="flat" cmpd="sng" w="25400">
            <a:solidFill>
              <a:srgbClr val="666666"/>
            </a:solidFill>
            <a:prstDash val="dot"/>
            <a:miter lim="400000"/>
            <a:headEnd len="sm" w="sm" type="none"/>
            <a:tailEnd len="sm" w="sm" type="none"/>
          </a:ln>
        </p:spPr>
      </p:cxnSp>
      <p:cxnSp>
        <p:nvCxnSpPr>
          <p:cNvPr id="380" name="Google Shape;380;p47"/>
          <p:cNvCxnSpPr/>
          <p:nvPr/>
        </p:nvCxnSpPr>
        <p:spPr>
          <a:xfrm>
            <a:off x="13588077" y="4858197"/>
            <a:ext cx="0" cy="3115800"/>
          </a:xfrm>
          <a:prstGeom prst="straightConnector1">
            <a:avLst/>
          </a:prstGeom>
          <a:noFill/>
          <a:ln cap="flat" cmpd="sng" w="25400">
            <a:solidFill>
              <a:srgbClr val="666666"/>
            </a:solidFill>
            <a:prstDash val="dot"/>
            <a:miter lim="400000"/>
            <a:headEnd len="sm" w="sm" type="none"/>
            <a:tailEnd len="sm" w="sm" type="none"/>
          </a:ln>
        </p:spPr>
      </p:cxnSp>
      <p:sp>
        <p:nvSpPr>
          <p:cNvPr id="381" name="Google Shape;381;p47"/>
          <p:cNvSpPr/>
          <p:nvPr/>
        </p:nvSpPr>
        <p:spPr>
          <a:xfrm>
            <a:off x="13146106" y="2626354"/>
            <a:ext cx="933000" cy="670800"/>
          </a:xfrm>
          <a:prstGeom prst="roundRect">
            <a:avLst>
              <a:gd fmla="val 13154" name="adj"/>
            </a:avLst>
          </a:pr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82" name="Google Shape;382;p47"/>
          <p:cNvSpPr/>
          <p:nvPr/>
        </p:nvSpPr>
        <p:spPr>
          <a:xfrm>
            <a:off x="13146106" y="4234700"/>
            <a:ext cx="933000" cy="670800"/>
          </a:xfrm>
          <a:prstGeom prst="roundRect">
            <a:avLst>
              <a:gd fmla="val 13154" name="adj"/>
            </a:avLst>
          </a:pr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83" name="Google Shape;383;p47"/>
          <p:cNvSpPr/>
          <p:nvPr/>
        </p:nvSpPr>
        <p:spPr>
          <a:xfrm>
            <a:off x="13146106" y="5855746"/>
            <a:ext cx="933000" cy="670800"/>
          </a:xfrm>
          <a:prstGeom prst="roundRect">
            <a:avLst>
              <a:gd fmla="val 13154" name="adj"/>
            </a:avLst>
          </a:pr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84" name="Google Shape;384;p47"/>
          <p:cNvSpPr/>
          <p:nvPr/>
        </p:nvSpPr>
        <p:spPr>
          <a:xfrm>
            <a:off x="11955542" y="2990869"/>
            <a:ext cx="1099332" cy="922860"/>
          </a:xfrm>
          <a:custGeom>
            <a:rect b="b" l="l" r="r" t="t"/>
            <a:pathLst>
              <a:path extrusionOk="0" h="21600" w="21600">
                <a:moveTo>
                  <a:pt x="21600" y="0"/>
                </a:moveTo>
                <a:lnTo>
                  <a:pt x="0" y="0"/>
                </a:lnTo>
                <a:lnTo>
                  <a:pt x="0" y="21600"/>
                </a:lnTo>
              </a:path>
            </a:pathLst>
          </a:custGeom>
          <a:noFill/>
          <a:ln cap="flat" cmpd="sng" w="19050">
            <a:solidFill>
              <a:srgbClr val="000000"/>
            </a:solidFill>
            <a:prstDash val="solid"/>
            <a:round/>
            <a:headEnd len="med" w="med" type="triangle"/>
            <a:tailEnd len="sm" w="sm" type="none"/>
          </a:ln>
        </p:spPr>
        <p:txBody>
          <a:bodyPr anchorCtr="0" anchor="t"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385" name="Google Shape;385;p47"/>
          <p:cNvSpPr/>
          <p:nvPr/>
        </p:nvSpPr>
        <p:spPr>
          <a:xfrm flipH="1" rot="10800000">
            <a:off x="11955533" y="5193336"/>
            <a:ext cx="1099332" cy="1008396"/>
          </a:xfrm>
          <a:custGeom>
            <a:rect b="b" l="l" r="r" t="t"/>
            <a:pathLst>
              <a:path extrusionOk="0" h="21600" w="21600">
                <a:moveTo>
                  <a:pt x="21600" y="0"/>
                </a:moveTo>
                <a:lnTo>
                  <a:pt x="0" y="0"/>
                </a:lnTo>
                <a:lnTo>
                  <a:pt x="0" y="21600"/>
                </a:lnTo>
              </a:path>
            </a:pathLst>
          </a:custGeom>
          <a:noFill/>
          <a:ln cap="flat" cmpd="sng" w="19050">
            <a:solidFill>
              <a:srgbClr val="000000"/>
            </a:solidFill>
            <a:prstDash val="solid"/>
            <a:round/>
            <a:headEnd len="med" w="med" type="triangle"/>
            <a:tailEnd len="sm" w="sm" type="none"/>
          </a:ln>
        </p:spPr>
        <p:txBody>
          <a:bodyPr anchorCtr="0" anchor="t"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cxnSp>
        <p:nvCxnSpPr>
          <p:cNvPr id="386" name="Google Shape;386;p47"/>
          <p:cNvCxnSpPr/>
          <p:nvPr/>
        </p:nvCxnSpPr>
        <p:spPr>
          <a:xfrm>
            <a:off x="12520016" y="4555689"/>
            <a:ext cx="541200" cy="0"/>
          </a:xfrm>
          <a:prstGeom prst="straightConnector1">
            <a:avLst/>
          </a:prstGeom>
          <a:noFill/>
          <a:ln cap="flat" cmpd="sng" w="19050">
            <a:solidFill>
              <a:srgbClr val="000000"/>
            </a:solidFill>
            <a:prstDash val="solid"/>
            <a:round/>
            <a:headEnd len="sm" w="sm" type="none"/>
            <a:tailEnd len="med" w="med" type="triangle"/>
          </a:ln>
        </p:spPr>
      </p:cxnSp>
      <p:cxnSp>
        <p:nvCxnSpPr>
          <p:cNvPr id="387" name="Google Shape;387;p47"/>
          <p:cNvCxnSpPr/>
          <p:nvPr/>
        </p:nvCxnSpPr>
        <p:spPr>
          <a:xfrm>
            <a:off x="10819130" y="4555689"/>
            <a:ext cx="541200" cy="0"/>
          </a:xfrm>
          <a:prstGeom prst="straightConnector1">
            <a:avLst/>
          </a:prstGeom>
          <a:noFill/>
          <a:ln cap="flat" cmpd="sng" w="19050">
            <a:solidFill>
              <a:srgbClr val="000000"/>
            </a:solidFill>
            <a:prstDash val="solid"/>
            <a:round/>
            <a:headEnd len="sm" w="sm" type="none"/>
            <a:tailEnd len="med" w="med" type="triangle"/>
          </a:ln>
        </p:spPr>
      </p:cxnSp>
      <p:sp>
        <p:nvSpPr>
          <p:cNvPr id="388" name="Google Shape;388;p47"/>
          <p:cNvSpPr/>
          <p:nvPr/>
        </p:nvSpPr>
        <p:spPr>
          <a:xfrm>
            <a:off x="14947850" y="4390553"/>
            <a:ext cx="359400" cy="359400"/>
          </a:xfrm>
          <a:prstGeom prst="ellipse">
            <a:avLst/>
          </a:pr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389" name="Google Shape;389;p47"/>
          <p:cNvSpPr/>
          <p:nvPr/>
        </p:nvSpPr>
        <p:spPr>
          <a:xfrm>
            <a:off x="14238638" y="3001374"/>
            <a:ext cx="894456" cy="3218616"/>
          </a:xfrm>
          <a:custGeom>
            <a:rect b="b" l="l" r="r" t="t"/>
            <a:pathLst>
              <a:path extrusionOk="0" h="21600" w="21600">
                <a:moveTo>
                  <a:pt x="0" y="0"/>
                </a:moveTo>
                <a:lnTo>
                  <a:pt x="21600" y="0"/>
                </a:lnTo>
                <a:lnTo>
                  <a:pt x="21600" y="21600"/>
                </a:lnTo>
                <a:lnTo>
                  <a:pt x="1333" y="21600"/>
                </a:lnTo>
              </a:path>
            </a:pathLst>
          </a:custGeom>
          <a:noFill/>
          <a:ln cap="flat" cmpd="sng" w="19050">
            <a:solidFill>
              <a:srgbClr val="000000"/>
            </a:solidFill>
            <a:prstDash val="solid"/>
            <a:round/>
            <a:headEnd len="sm" w="sm" type="none"/>
            <a:tailEnd len="sm" w="sm" type="none"/>
          </a:ln>
        </p:spPr>
        <p:txBody>
          <a:bodyPr anchorCtr="0" anchor="t"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cxnSp>
        <p:nvCxnSpPr>
          <p:cNvPr id="390" name="Google Shape;390;p47"/>
          <p:cNvCxnSpPr/>
          <p:nvPr/>
        </p:nvCxnSpPr>
        <p:spPr>
          <a:xfrm>
            <a:off x="14234298" y="4573154"/>
            <a:ext cx="1751400" cy="0"/>
          </a:xfrm>
          <a:prstGeom prst="straightConnector1">
            <a:avLst/>
          </a:prstGeom>
          <a:noFill/>
          <a:ln cap="flat" cmpd="sng" w="19050">
            <a:solidFill>
              <a:srgbClr val="000000"/>
            </a:solidFill>
            <a:prstDash val="solid"/>
            <a:round/>
            <a:headEnd len="sm" w="sm" type="none"/>
            <a:tailEnd len="med" w="med" type="triangle"/>
          </a:ln>
        </p:spPr>
      </p:cxnSp>
      <p:sp>
        <p:nvSpPr>
          <p:cNvPr id="391" name="Google Shape;391;p47"/>
          <p:cNvSpPr/>
          <p:nvPr/>
        </p:nvSpPr>
        <p:spPr>
          <a:xfrm rot="-2700000">
            <a:off x="11623967" y="4201396"/>
            <a:ext cx="691550" cy="691550"/>
          </a:xfrm>
          <a:prstGeom prst="rect">
            <a:avLst/>
          </a:prstGeom>
          <a:solidFill>
            <a:srgbClr val="FFB3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descr="Google Shape;655;p95" id="392" name="Google Shape;392;p47"/>
          <p:cNvPicPr preferRelativeResize="0"/>
          <p:nvPr/>
        </p:nvPicPr>
        <p:blipFill rotWithShape="1">
          <a:blip r:embed="rId3">
            <a:alphaModFix/>
          </a:blip>
          <a:srcRect b="0" l="0" r="0" t="0"/>
          <a:stretch/>
        </p:blipFill>
        <p:spPr>
          <a:xfrm>
            <a:off x="9936565" y="7102143"/>
            <a:ext cx="569351" cy="443801"/>
          </a:xfrm>
          <a:prstGeom prst="rect">
            <a:avLst/>
          </a:prstGeom>
          <a:noFill/>
          <a:ln cap="flat" cmpd="sng" w="12700">
            <a:solidFill>
              <a:srgbClr val="000000"/>
            </a:solidFill>
            <a:prstDash val="solid"/>
            <a:round/>
            <a:headEnd len="sm" w="sm" type="none"/>
            <a:tailEnd len="sm" w="sm" type="none"/>
          </a:ln>
        </p:spPr>
      </p:pic>
      <p:cxnSp>
        <p:nvCxnSpPr>
          <p:cNvPr id="393" name="Google Shape;393;p47"/>
          <p:cNvCxnSpPr/>
          <p:nvPr/>
        </p:nvCxnSpPr>
        <p:spPr>
          <a:xfrm>
            <a:off x="16583089" y="4763097"/>
            <a:ext cx="0" cy="2510400"/>
          </a:xfrm>
          <a:prstGeom prst="straightConnector1">
            <a:avLst/>
          </a:prstGeom>
          <a:noFill/>
          <a:ln cap="flat" cmpd="sng" w="25400">
            <a:solidFill>
              <a:srgbClr val="666666"/>
            </a:solidFill>
            <a:prstDash val="dot"/>
            <a:miter lim="400000"/>
            <a:headEnd len="sm" w="sm" type="none"/>
            <a:tailEnd len="sm" w="sm" type="none"/>
          </a:ln>
        </p:spPr>
      </p:cxnSp>
      <p:pic>
        <p:nvPicPr>
          <p:cNvPr descr="Google Shape;655;p95" id="394" name="Google Shape;394;p47"/>
          <p:cNvPicPr preferRelativeResize="0"/>
          <p:nvPr/>
        </p:nvPicPr>
        <p:blipFill rotWithShape="1">
          <a:blip r:embed="rId3">
            <a:alphaModFix/>
          </a:blip>
          <a:srcRect b="0" l="0" r="0" t="0"/>
          <a:stretch/>
        </p:blipFill>
        <p:spPr>
          <a:xfrm>
            <a:off x="16298416" y="7102143"/>
            <a:ext cx="569351" cy="443801"/>
          </a:xfrm>
          <a:prstGeom prst="rect">
            <a:avLst/>
          </a:prstGeom>
          <a:noFill/>
          <a:ln cap="flat" cmpd="sng" w="12700">
            <a:solidFill>
              <a:srgbClr val="000000"/>
            </a:solidFill>
            <a:prstDash val="solid"/>
            <a:round/>
            <a:headEnd len="sm" w="sm" type="none"/>
            <a:tailEnd len="sm" w="sm" type="none"/>
          </a:ln>
        </p:spPr>
      </p:pic>
      <p:sp>
        <p:nvSpPr>
          <p:cNvPr id="395" name="Google Shape;395;p47"/>
          <p:cNvSpPr/>
          <p:nvPr/>
        </p:nvSpPr>
        <p:spPr>
          <a:xfrm>
            <a:off x="9730571" y="4079504"/>
            <a:ext cx="981000" cy="981000"/>
          </a:xfrm>
          <a:prstGeom prst="ellipse">
            <a:avLst/>
          </a:prstGeom>
          <a:solidFill>
            <a:schemeClr val="accent3"/>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396" name="Google Shape;396;p47"/>
          <p:cNvSpPr/>
          <p:nvPr/>
        </p:nvSpPr>
        <p:spPr>
          <a:xfrm>
            <a:off x="16092422" y="4079504"/>
            <a:ext cx="981000" cy="981000"/>
          </a:xfrm>
          <a:prstGeom prst="ellipse">
            <a:avLst/>
          </a:prstGeom>
          <a:solidFill>
            <a:srgbClr val="B31412"/>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pic>
        <p:nvPicPr>
          <p:cNvPr descr="Google Shape;653;p95" id="397" name="Google Shape;397;p47"/>
          <p:cNvPicPr preferRelativeResize="0"/>
          <p:nvPr/>
        </p:nvPicPr>
        <p:blipFill rotWithShape="1">
          <a:blip r:embed="rId3">
            <a:alphaModFix/>
          </a:blip>
          <a:srcRect b="0" l="0" r="0" t="0"/>
          <a:stretch/>
        </p:blipFill>
        <p:spPr>
          <a:xfrm>
            <a:off x="13679231" y="7656959"/>
            <a:ext cx="569351" cy="443801"/>
          </a:xfrm>
          <a:prstGeom prst="rect">
            <a:avLst/>
          </a:prstGeom>
          <a:noFill/>
          <a:ln cap="flat" cmpd="sng" w="12700">
            <a:solidFill>
              <a:srgbClr val="000000"/>
            </a:solidFill>
            <a:prstDash val="solid"/>
            <a:round/>
            <a:headEnd len="sm" w="sm" type="none"/>
            <a:tailEnd len="sm" w="sm" type="none"/>
          </a:ln>
        </p:spPr>
      </p:pic>
      <p:pic>
        <p:nvPicPr>
          <p:cNvPr descr="Google Shape;654;p95" id="398" name="Google Shape;398;p47"/>
          <p:cNvPicPr preferRelativeResize="0"/>
          <p:nvPr/>
        </p:nvPicPr>
        <p:blipFill rotWithShape="1">
          <a:blip r:embed="rId3">
            <a:alphaModFix/>
          </a:blip>
          <a:srcRect b="0" l="0" r="0" t="0"/>
          <a:stretch/>
        </p:blipFill>
        <p:spPr>
          <a:xfrm>
            <a:off x="13315394" y="7795959"/>
            <a:ext cx="569351" cy="443801"/>
          </a:xfrm>
          <a:prstGeom prst="rect">
            <a:avLst/>
          </a:prstGeom>
          <a:noFill/>
          <a:ln cap="flat" cmpd="sng" w="12700">
            <a:solidFill>
              <a:srgbClr val="000000"/>
            </a:solidFill>
            <a:prstDash val="solid"/>
            <a:round/>
            <a:headEnd len="sm" w="sm" type="none"/>
            <a:tailEnd len="sm" w="sm" type="none"/>
          </a:ln>
        </p:spPr>
      </p:pic>
      <p:pic>
        <p:nvPicPr>
          <p:cNvPr descr="Google Shape;655;p95" id="399" name="Google Shape;399;p47"/>
          <p:cNvPicPr preferRelativeResize="0"/>
          <p:nvPr/>
        </p:nvPicPr>
        <p:blipFill rotWithShape="1">
          <a:blip r:embed="rId3">
            <a:alphaModFix/>
          </a:blip>
          <a:srcRect b="0" l="0" r="0" t="0"/>
          <a:stretch/>
        </p:blipFill>
        <p:spPr>
          <a:xfrm>
            <a:off x="12951558" y="7934952"/>
            <a:ext cx="569351" cy="443801"/>
          </a:xfrm>
          <a:prstGeom prst="rect">
            <a:avLst/>
          </a:prstGeom>
          <a:noFill/>
          <a:ln cap="flat" cmpd="sng" w="12700">
            <a:solidFill>
              <a:srgbClr val="000000"/>
            </a:solidFill>
            <a:prstDash val="solid"/>
            <a:round/>
            <a:headEnd len="sm" w="sm" type="none"/>
            <a:tailEnd len="sm" w="sm" type="none"/>
          </a:ln>
        </p:spPr>
      </p:pic>
      <p:sp>
        <p:nvSpPr>
          <p:cNvPr id="400" name="Google Shape;400;p47"/>
          <p:cNvSpPr/>
          <p:nvPr/>
        </p:nvSpPr>
        <p:spPr>
          <a:xfrm>
            <a:off x="9730571" y="4079504"/>
            <a:ext cx="981000" cy="981000"/>
          </a:xfrm>
          <a:prstGeom prst="ellipse">
            <a:avLst/>
          </a:prstGeom>
          <a:solidFill>
            <a:srgbClr val="B31412"/>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4285F4"/>
              </a:buClr>
              <a:buSzPts val="1800"/>
              <a:buFont typeface="Arial"/>
              <a:buNone/>
            </a:pPr>
            <a:r>
              <a:t/>
            </a:r>
            <a:endParaRPr b="0" i="0" sz="1800" u="none" cap="none" strike="noStrike">
              <a:solidFill>
                <a:srgbClr val="4285F4"/>
              </a:solidFill>
              <a:latin typeface="Arial"/>
              <a:ea typeface="Arial"/>
              <a:cs typeface="Arial"/>
              <a:sym typeface="Arial"/>
            </a:endParaRPr>
          </a:p>
        </p:txBody>
      </p:sp>
      <p:sp>
        <p:nvSpPr>
          <p:cNvPr id="401" name="Google Shape;401;p47"/>
          <p:cNvSpPr txBox="1"/>
          <p:nvPr/>
        </p:nvSpPr>
        <p:spPr>
          <a:xfrm>
            <a:off x="2032050" y="2456375"/>
            <a:ext cx="7590900" cy="6227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3C4043"/>
              </a:buClr>
              <a:buSzPts val="2800"/>
              <a:buFont typeface="Roboto"/>
              <a:buNone/>
            </a:pPr>
            <a:r>
              <a:rPr b="1" i="0" lang="en" sz="2800" u="none" cap="none" strike="noStrike">
                <a:solidFill>
                  <a:srgbClr val="3C4043"/>
                </a:solidFill>
                <a:latin typeface="Roboto"/>
                <a:ea typeface="Roboto"/>
                <a:cs typeface="Roboto"/>
                <a:sym typeface="Roboto"/>
              </a:rPr>
              <a:t>Containerized implementations of ML Tasks</a:t>
            </a:r>
            <a:endParaRPr b="1" i="0" sz="1800" u="none" cap="none" strike="noStrike">
              <a:solidFill>
                <a:srgbClr val="4285F4"/>
              </a:solidFill>
              <a:latin typeface="Arial"/>
              <a:ea typeface="Arial"/>
              <a:cs typeface="Arial"/>
              <a:sym typeface="Arial"/>
            </a:endParaRPr>
          </a:p>
          <a:p>
            <a:pPr indent="-266700" lvl="0" marL="254000" marR="0" rtl="0" algn="l">
              <a:lnSpc>
                <a:spcPct val="115000"/>
              </a:lnSpc>
              <a:spcBef>
                <a:spcPts val="0"/>
              </a:spcBef>
              <a:spcAft>
                <a:spcPts val="0"/>
              </a:spcAft>
              <a:buClr>
                <a:srgbClr val="3C4043"/>
              </a:buClr>
              <a:buSzPts val="2200"/>
              <a:buFont typeface="Roboto"/>
              <a:buChar char="•"/>
            </a:pPr>
            <a:r>
              <a:rPr b="0" i="0" lang="en" sz="2200" u="none" cap="none" strike="noStrike">
                <a:solidFill>
                  <a:srgbClr val="3C4043"/>
                </a:solidFill>
                <a:latin typeface="Roboto"/>
                <a:ea typeface="Roboto"/>
                <a:cs typeface="Roboto"/>
                <a:sym typeface="Roboto"/>
              </a:rPr>
              <a:t>Containers provide portability, repeatability and encapsulation</a:t>
            </a:r>
            <a:endParaRPr sz="1400"/>
          </a:p>
          <a:p>
            <a:pPr indent="-266700" lvl="0" marL="254000" marR="0" rtl="0" algn="l">
              <a:lnSpc>
                <a:spcPct val="115000"/>
              </a:lnSpc>
              <a:spcBef>
                <a:spcPts val="0"/>
              </a:spcBef>
              <a:spcAft>
                <a:spcPts val="0"/>
              </a:spcAft>
              <a:buClr>
                <a:srgbClr val="3C4043"/>
              </a:buClr>
              <a:buSzPts val="2200"/>
              <a:buFont typeface="Roboto"/>
              <a:buChar char="•"/>
            </a:pPr>
            <a:r>
              <a:rPr b="0" i="0" lang="en" sz="2200" u="none" cap="none" strike="noStrike">
                <a:solidFill>
                  <a:srgbClr val="3C4043"/>
                </a:solidFill>
                <a:latin typeface="Roboto"/>
                <a:ea typeface="Roboto"/>
                <a:cs typeface="Roboto"/>
                <a:sym typeface="Roboto"/>
              </a:rPr>
              <a:t>A task can be single node or *distributed* </a:t>
            </a:r>
            <a:endParaRPr sz="1400"/>
          </a:p>
          <a:p>
            <a:pPr indent="-266700" lvl="0" marL="254000" marR="0" rtl="0" algn="l">
              <a:lnSpc>
                <a:spcPct val="115000"/>
              </a:lnSpc>
              <a:spcBef>
                <a:spcPts val="0"/>
              </a:spcBef>
              <a:spcAft>
                <a:spcPts val="0"/>
              </a:spcAft>
              <a:buClr>
                <a:srgbClr val="3C4043"/>
              </a:buClr>
              <a:buSzPts val="2200"/>
              <a:buFont typeface="Roboto"/>
              <a:buChar char="•"/>
            </a:pPr>
            <a:r>
              <a:rPr b="0" i="0" lang="en" sz="2200" u="none" cap="none" strike="noStrike">
                <a:solidFill>
                  <a:srgbClr val="3C4043"/>
                </a:solidFill>
                <a:latin typeface="Roboto"/>
                <a:ea typeface="Roboto"/>
                <a:cs typeface="Roboto"/>
                <a:sym typeface="Roboto"/>
              </a:rPr>
              <a:t>A containerized task can invoke other services like CMLE, Dataflow or Dataproc</a:t>
            </a:r>
            <a:endParaRPr b="0" i="0" sz="2200" u="none" cap="none" strike="noStrike">
              <a:solidFill>
                <a:srgbClr val="3C4043"/>
              </a:solidFill>
              <a:latin typeface="Roboto"/>
              <a:ea typeface="Roboto"/>
              <a:cs typeface="Roboto"/>
              <a:sym typeface="Roboto"/>
            </a:endParaRPr>
          </a:p>
          <a:p>
            <a:pPr indent="0" lvl="0" marL="0" marR="0" rtl="0" algn="l">
              <a:lnSpc>
                <a:spcPct val="115000"/>
              </a:lnSpc>
              <a:spcBef>
                <a:spcPts val="0"/>
              </a:spcBef>
              <a:spcAft>
                <a:spcPts val="0"/>
              </a:spcAft>
              <a:buNone/>
            </a:pPr>
            <a:r>
              <a:t/>
            </a:r>
            <a:endParaRPr sz="2200">
              <a:solidFill>
                <a:srgbClr val="3C4043"/>
              </a:solidFill>
              <a:latin typeface="Roboto"/>
              <a:ea typeface="Roboto"/>
              <a:cs typeface="Roboto"/>
              <a:sym typeface="Roboto"/>
            </a:endParaRPr>
          </a:p>
          <a:p>
            <a:pPr indent="0" lvl="0" marL="0" rtl="0" algn="l">
              <a:lnSpc>
                <a:spcPct val="115000"/>
              </a:lnSpc>
              <a:spcBef>
                <a:spcPts val="0"/>
              </a:spcBef>
              <a:spcAft>
                <a:spcPts val="0"/>
              </a:spcAft>
              <a:buClr>
                <a:srgbClr val="3C4043"/>
              </a:buClr>
              <a:buSzPts val="2800"/>
              <a:buFont typeface="Roboto"/>
              <a:buNone/>
            </a:pPr>
            <a:r>
              <a:rPr b="1" lang="en" sz="2800">
                <a:solidFill>
                  <a:srgbClr val="3C4043"/>
                </a:solidFill>
                <a:latin typeface="Roboto"/>
                <a:ea typeface="Roboto"/>
                <a:cs typeface="Roboto"/>
                <a:sym typeface="Roboto"/>
              </a:rPr>
              <a:t>Specification of the sequence of steps</a:t>
            </a:r>
            <a:endParaRPr b="1" sz="1800">
              <a:solidFill>
                <a:srgbClr val="4285F4"/>
              </a:solidFill>
            </a:endParaRPr>
          </a:p>
          <a:p>
            <a:pPr indent="-266700" lvl="0" marL="254000" rtl="0" algn="l">
              <a:lnSpc>
                <a:spcPct val="115000"/>
              </a:lnSpc>
              <a:spcBef>
                <a:spcPts val="0"/>
              </a:spcBef>
              <a:spcAft>
                <a:spcPts val="0"/>
              </a:spcAft>
              <a:buClr>
                <a:srgbClr val="3C4043"/>
              </a:buClr>
              <a:buSzPts val="2200"/>
              <a:buFont typeface="Roboto"/>
              <a:buChar char="•"/>
            </a:pPr>
            <a:r>
              <a:rPr lang="en" sz="2200">
                <a:solidFill>
                  <a:srgbClr val="3C4043"/>
                </a:solidFill>
                <a:latin typeface="Roboto"/>
                <a:ea typeface="Roboto"/>
                <a:cs typeface="Roboto"/>
                <a:sym typeface="Roboto"/>
              </a:rPr>
              <a:t>Specified via Python SDK</a:t>
            </a:r>
            <a:endParaRPr sz="220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t/>
            </a:r>
            <a:endParaRPr sz="2200">
              <a:solidFill>
                <a:srgbClr val="3C4043"/>
              </a:solidFill>
              <a:latin typeface="Roboto"/>
              <a:ea typeface="Roboto"/>
              <a:cs typeface="Roboto"/>
              <a:sym typeface="Roboto"/>
            </a:endParaRPr>
          </a:p>
          <a:p>
            <a:pPr indent="0" lvl="0" marL="0" rtl="0" algn="l">
              <a:lnSpc>
                <a:spcPct val="115000"/>
              </a:lnSpc>
              <a:spcBef>
                <a:spcPts val="0"/>
              </a:spcBef>
              <a:spcAft>
                <a:spcPts val="0"/>
              </a:spcAft>
              <a:buClr>
                <a:srgbClr val="3C4043"/>
              </a:buClr>
              <a:buSzPts val="2800"/>
              <a:buFont typeface="Roboto"/>
              <a:buNone/>
            </a:pPr>
            <a:r>
              <a:rPr b="1" lang="en" sz="2800">
                <a:solidFill>
                  <a:srgbClr val="3C4043"/>
                </a:solidFill>
                <a:latin typeface="Roboto"/>
                <a:ea typeface="Roboto"/>
                <a:cs typeface="Roboto"/>
                <a:sym typeface="Roboto"/>
              </a:rPr>
              <a:t>Input Parameters</a:t>
            </a:r>
            <a:endParaRPr b="1" sz="1800">
              <a:solidFill>
                <a:srgbClr val="4285F4"/>
              </a:solidFill>
            </a:endParaRPr>
          </a:p>
          <a:p>
            <a:pPr indent="-266700" lvl="0" marL="254000" rtl="0" algn="l">
              <a:lnSpc>
                <a:spcPct val="115000"/>
              </a:lnSpc>
              <a:spcBef>
                <a:spcPts val="0"/>
              </a:spcBef>
              <a:spcAft>
                <a:spcPts val="0"/>
              </a:spcAft>
              <a:buClr>
                <a:srgbClr val="3C4043"/>
              </a:buClr>
              <a:buSzPts val="2200"/>
              <a:buFont typeface="Roboto"/>
              <a:buChar char="•"/>
            </a:pPr>
            <a:r>
              <a:rPr lang="en" sz="2200">
                <a:solidFill>
                  <a:srgbClr val="3C4043"/>
                </a:solidFill>
                <a:latin typeface="Roboto"/>
                <a:ea typeface="Roboto"/>
                <a:cs typeface="Roboto"/>
                <a:sym typeface="Roboto"/>
              </a:rPr>
              <a:t>A “Job” = Pipeline invoked w/ specific parameters</a:t>
            </a:r>
            <a:endParaRPr/>
          </a:p>
          <a:p>
            <a:pPr indent="0" lvl="0" marL="0" rtl="0" algn="l">
              <a:lnSpc>
                <a:spcPct val="115000"/>
              </a:lnSpc>
              <a:spcBef>
                <a:spcPts val="0"/>
              </a:spcBef>
              <a:spcAft>
                <a:spcPts val="0"/>
              </a:spcAft>
              <a:buNone/>
            </a:pPr>
            <a:r>
              <a:t/>
            </a:r>
            <a:endParaRPr sz="2200">
              <a:solidFill>
                <a:srgbClr val="3C4043"/>
              </a:solidFill>
              <a:latin typeface="Roboto"/>
              <a:ea typeface="Roboto"/>
              <a:cs typeface="Roboto"/>
              <a:sym typeface="Roboto"/>
            </a:endParaRPr>
          </a:p>
          <a:p>
            <a:pPr indent="0" lvl="0" marL="0" marR="0" rtl="0" algn="l">
              <a:lnSpc>
                <a:spcPct val="115000"/>
              </a:lnSpc>
              <a:spcBef>
                <a:spcPts val="0"/>
              </a:spcBef>
              <a:spcAft>
                <a:spcPts val="0"/>
              </a:spcAft>
              <a:buNone/>
            </a:pPr>
            <a:r>
              <a:t/>
            </a:r>
            <a:endParaRPr sz="2200">
              <a:solidFill>
                <a:srgbClr val="3C4043"/>
              </a:solidFill>
              <a:latin typeface="Roboto"/>
              <a:ea typeface="Roboto"/>
              <a:cs typeface="Roboto"/>
              <a:sym typeface="Roboto"/>
            </a:endParaRPr>
          </a:p>
        </p:txBody>
      </p:sp>
      <p:sp>
        <p:nvSpPr>
          <p:cNvPr id="402" name="Google Shape;402;p47"/>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Google Sans"/>
                <a:ea typeface="Google Sans"/>
                <a:cs typeface="Google Sans"/>
                <a:sym typeface="Google Sans"/>
              </a:rPr>
              <a:t>What constitutes a Kubeflow Pipeline</a:t>
            </a:r>
            <a:endParaRPr sz="48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grpSp>
        <p:nvGrpSpPr>
          <p:cNvPr id="407" name="Google Shape;407;p48"/>
          <p:cNvGrpSpPr/>
          <p:nvPr/>
        </p:nvGrpSpPr>
        <p:grpSpPr>
          <a:xfrm>
            <a:off x="2394078" y="2120506"/>
            <a:ext cx="11213808" cy="7112776"/>
            <a:chOff x="305450" y="696850"/>
            <a:chExt cx="6841025" cy="4339175"/>
          </a:xfrm>
        </p:grpSpPr>
        <p:sp>
          <p:nvSpPr>
            <p:cNvPr id="408" name="Google Shape;408;p48"/>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9" name="Google Shape;409;p48"/>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0" name="Google Shape;410;p48"/>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1" name="Google Shape;411;p48"/>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2" name="Google Shape;412;p48"/>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3" name="Google Shape;413;p48"/>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4" name="Google Shape;414;p48"/>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5" name="Google Shape;415;p48"/>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6" name="Google Shape;416;p48"/>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7" name="Google Shape;417;p48"/>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8" name="Google Shape;418;p48"/>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19" name="Google Shape;419;p48"/>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0" name="Google Shape;420;p48"/>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1" name="Google Shape;421;p48"/>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2" name="Google Shape;422;p48"/>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3" name="Google Shape;423;p48"/>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4" name="Google Shape;424;p48"/>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5" name="Google Shape;425;p48"/>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6" name="Google Shape;426;p48"/>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7" name="Google Shape;427;p48"/>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8" name="Google Shape;428;p48"/>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29" name="Google Shape;429;p48"/>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0" name="Google Shape;430;p48"/>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1" name="Google Shape;431;p48"/>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2" name="Google Shape;432;p48"/>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3" name="Google Shape;433;p48"/>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4" name="Google Shape;434;p48"/>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5" name="Google Shape;435;p48"/>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6" name="Google Shape;436;p48"/>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7" name="Google Shape;437;p48"/>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8" name="Google Shape;438;p48"/>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39" name="Google Shape;439;p48"/>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0" name="Google Shape;440;p48"/>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1" name="Google Shape;441;p48"/>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2" name="Google Shape;442;p48"/>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3" name="Google Shape;443;p48"/>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4" name="Google Shape;444;p48"/>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5" name="Google Shape;445;p48"/>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6" name="Google Shape;446;p48"/>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7" name="Google Shape;447;p48"/>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8" name="Google Shape;448;p48"/>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9" name="Google Shape;449;p48"/>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0" name="Google Shape;450;p48"/>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1" name="Google Shape;451;p48"/>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2" name="Google Shape;452;p48"/>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3" name="Google Shape;453;p48"/>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4" name="Google Shape;454;p48"/>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5" name="Google Shape;455;p48"/>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6" name="Google Shape;456;p48"/>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7" name="Google Shape;457;p48"/>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58" name="Google Shape;458;p48"/>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459" name="Google Shape;459;p48"/>
          <p:cNvGrpSpPr/>
          <p:nvPr/>
        </p:nvGrpSpPr>
        <p:grpSpPr>
          <a:xfrm>
            <a:off x="3068742" y="5155643"/>
            <a:ext cx="1686001" cy="969783"/>
            <a:chOff x="4572000" y="1066750"/>
            <a:chExt cx="762000" cy="438300"/>
          </a:xfrm>
        </p:grpSpPr>
        <p:cxnSp>
          <p:nvCxnSpPr>
            <p:cNvPr id="460" name="Google Shape;460;p48"/>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61" name="Google Shape;461;p48"/>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1</a:t>
              </a:r>
              <a:endParaRPr sz="2000">
                <a:solidFill>
                  <a:srgbClr val="FFFFFF"/>
                </a:solidFill>
                <a:latin typeface="Roboto"/>
                <a:ea typeface="Roboto"/>
                <a:cs typeface="Roboto"/>
                <a:sym typeface="Roboto"/>
              </a:endParaRPr>
            </a:p>
          </p:txBody>
        </p:sp>
      </p:grpSp>
      <p:grpSp>
        <p:nvGrpSpPr>
          <p:cNvPr id="462" name="Google Shape;462;p48"/>
          <p:cNvGrpSpPr/>
          <p:nvPr/>
        </p:nvGrpSpPr>
        <p:grpSpPr>
          <a:xfrm>
            <a:off x="6867735" y="6834271"/>
            <a:ext cx="1686001" cy="969783"/>
            <a:chOff x="4572000" y="1066750"/>
            <a:chExt cx="762000" cy="438300"/>
          </a:xfrm>
        </p:grpSpPr>
        <p:cxnSp>
          <p:nvCxnSpPr>
            <p:cNvPr id="463" name="Google Shape;463;p48"/>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64" name="Google Shape;464;p48"/>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2</a:t>
              </a:r>
              <a:endParaRPr sz="2000">
                <a:solidFill>
                  <a:srgbClr val="FFFFFF"/>
                </a:solidFill>
                <a:latin typeface="Roboto"/>
                <a:ea typeface="Roboto"/>
                <a:cs typeface="Roboto"/>
                <a:sym typeface="Roboto"/>
              </a:endParaRPr>
            </a:p>
          </p:txBody>
        </p:sp>
      </p:grpSp>
      <p:grpSp>
        <p:nvGrpSpPr>
          <p:cNvPr id="465" name="Google Shape;465;p48"/>
          <p:cNvGrpSpPr/>
          <p:nvPr/>
        </p:nvGrpSpPr>
        <p:grpSpPr>
          <a:xfrm>
            <a:off x="9611605" y="3830418"/>
            <a:ext cx="1686001" cy="969783"/>
            <a:chOff x="4572000" y="1066750"/>
            <a:chExt cx="762000" cy="438300"/>
          </a:xfrm>
        </p:grpSpPr>
        <p:cxnSp>
          <p:nvCxnSpPr>
            <p:cNvPr id="466" name="Google Shape;466;p48"/>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67" name="Google Shape;467;p48"/>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3</a:t>
              </a:r>
              <a:endParaRPr sz="2000">
                <a:solidFill>
                  <a:srgbClr val="FFFFFF"/>
                </a:solidFill>
                <a:latin typeface="Roboto"/>
                <a:ea typeface="Roboto"/>
                <a:cs typeface="Roboto"/>
                <a:sym typeface="Roboto"/>
              </a:endParaRPr>
            </a:p>
          </p:txBody>
        </p:sp>
      </p:grpSp>
      <p:grpSp>
        <p:nvGrpSpPr>
          <p:cNvPr id="468" name="Google Shape;468;p48"/>
          <p:cNvGrpSpPr/>
          <p:nvPr/>
        </p:nvGrpSpPr>
        <p:grpSpPr>
          <a:xfrm>
            <a:off x="11870810" y="5357541"/>
            <a:ext cx="1686001" cy="969783"/>
            <a:chOff x="4572000" y="1066750"/>
            <a:chExt cx="762000" cy="438300"/>
          </a:xfrm>
        </p:grpSpPr>
        <p:cxnSp>
          <p:nvCxnSpPr>
            <p:cNvPr id="469" name="Google Shape;469;p48"/>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70" name="Google Shape;470;p48"/>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4</a:t>
              </a:r>
              <a:endParaRPr sz="2000">
                <a:solidFill>
                  <a:srgbClr val="FFFFFF"/>
                </a:solidFill>
                <a:latin typeface="Roboto"/>
                <a:ea typeface="Roboto"/>
                <a:cs typeface="Roboto"/>
                <a:sym typeface="Roboto"/>
              </a:endParaRPr>
            </a:p>
          </p:txBody>
        </p:sp>
      </p:grpSp>
      <p:pic>
        <p:nvPicPr>
          <p:cNvPr id="471" name="Google Shape;471;p48"/>
          <p:cNvPicPr preferRelativeResize="0"/>
          <p:nvPr/>
        </p:nvPicPr>
        <p:blipFill rotWithShape="1">
          <a:blip r:embed="rId3">
            <a:alphaModFix/>
          </a:blip>
          <a:srcRect b="-3500" l="0" r="0" t="3500"/>
          <a:stretch/>
        </p:blipFill>
        <p:spPr>
          <a:xfrm>
            <a:off x="2504900" y="2103050"/>
            <a:ext cx="11051899" cy="7367933"/>
          </a:xfrm>
          <a:prstGeom prst="rect">
            <a:avLst/>
          </a:prstGeom>
          <a:noFill/>
          <a:ln>
            <a:noFill/>
          </a:ln>
        </p:spPr>
      </p:pic>
      <p:sp>
        <p:nvSpPr>
          <p:cNvPr id="472" name="Google Shape;472;p48"/>
          <p:cNvSpPr/>
          <p:nvPr/>
        </p:nvSpPr>
        <p:spPr>
          <a:xfrm>
            <a:off x="2789250" y="3830400"/>
            <a:ext cx="3189600" cy="1278000"/>
          </a:xfrm>
          <a:prstGeom prst="wedgeRoundRectCallout">
            <a:avLst>
              <a:gd fmla="val -10871" name="adj1"/>
              <a:gd fmla="val 76901" name="adj2"/>
              <a:gd fmla="val 0" name="adj3"/>
            </a:avLst>
          </a:prstGeom>
          <a:solidFill>
            <a:srgbClr val="FCE5CD"/>
          </a:solidFill>
          <a:ln cap="flat" cmpd="sng" w="9525">
            <a:solidFill>
              <a:srgbClr val="BDC1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Google Sans"/>
                <a:ea typeface="Google Sans"/>
                <a:cs typeface="Google Sans"/>
                <a:sym typeface="Google Sans"/>
              </a:rPr>
              <a:t>Data pre-processing &amp; validation</a:t>
            </a:r>
            <a:endParaRPr sz="2800">
              <a:latin typeface="Google Sans"/>
              <a:ea typeface="Google Sans"/>
              <a:cs typeface="Google Sans"/>
              <a:sym typeface="Google Sans"/>
            </a:endParaRPr>
          </a:p>
        </p:txBody>
      </p:sp>
      <p:sp>
        <p:nvSpPr>
          <p:cNvPr id="473" name="Google Shape;473;p48"/>
          <p:cNvSpPr/>
          <p:nvPr/>
        </p:nvSpPr>
        <p:spPr>
          <a:xfrm>
            <a:off x="4090600" y="7086200"/>
            <a:ext cx="3189600" cy="841800"/>
          </a:xfrm>
          <a:prstGeom prst="wedgeRoundRectCallout">
            <a:avLst>
              <a:gd fmla="val 12893" name="adj1"/>
              <a:gd fmla="val -156801" name="adj2"/>
              <a:gd fmla="val 0" name="adj3"/>
            </a:avLst>
          </a:prstGeom>
          <a:solidFill>
            <a:srgbClr val="FCE5CD"/>
          </a:solidFill>
          <a:ln cap="flat" cmpd="sng" w="9525">
            <a:solidFill>
              <a:srgbClr val="BDC1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Google Sans"/>
                <a:ea typeface="Google Sans"/>
                <a:cs typeface="Google Sans"/>
                <a:sym typeface="Google Sans"/>
              </a:rPr>
              <a:t>Feature engineering</a:t>
            </a:r>
            <a:endParaRPr sz="2800">
              <a:latin typeface="Google Sans"/>
              <a:ea typeface="Google Sans"/>
              <a:cs typeface="Google Sans"/>
              <a:sym typeface="Google Sans"/>
            </a:endParaRPr>
          </a:p>
        </p:txBody>
      </p:sp>
      <p:sp>
        <p:nvSpPr>
          <p:cNvPr id="474" name="Google Shape;474;p48"/>
          <p:cNvSpPr/>
          <p:nvPr/>
        </p:nvSpPr>
        <p:spPr>
          <a:xfrm>
            <a:off x="6867750" y="3141050"/>
            <a:ext cx="3189600" cy="841800"/>
          </a:xfrm>
          <a:prstGeom prst="wedgeRoundRectCallout">
            <a:avLst>
              <a:gd fmla="val -5640" name="adj1"/>
              <a:gd fmla="val 113275" name="adj2"/>
              <a:gd fmla="val 0" name="adj3"/>
            </a:avLst>
          </a:prstGeom>
          <a:solidFill>
            <a:srgbClr val="FCE5CD"/>
          </a:solidFill>
          <a:ln cap="flat" cmpd="sng" w="9525">
            <a:solidFill>
              <a:srgbClr val="BDC1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Google Sans"/>
                <a:ea typeface="Google Sans"/>
                <a:cs typeface="Google Sans"/>
                <a:sym typeface="Google Sans"/>
              </a:rPr>
              <a:t>Training models in parallel</a:t>
            </a:r>
            <a:endParaRPr sz="2800">
              <a:latin typeface="Google Sans"/>
              <a:ea typeface="Google Sans"/>
              <a:cs typeface="Google Sans"/>
              <a:sym typeface="Google Sans"/>
            </a:endParaRPr>
          </a:p>
        </p:txBody>
      </p:sp>
      <p:sp>
        <p:nvSpPr>
          <p:cNvPr id="475" name="Google Shape;475;p48"/>
          <p:cNvSpPr/>
          <p:nvPr/>
        </p:nvSpPr>
        <p:spPr>
          <a:xfrm>
            <a:off x="9620550" y="6933800"/>
            <a:ext cx="3189600" cy="1278000"/>
          </a:xfrm>
          <a:prstGeom prst="wedgeRoundRectCallout">
            <a:avLst>
              <a:gd fmla="val -22664" name="adj1"/>
              <a:gd fmla="val -103392" name="adj2"/>
              <a:gd fmla="val 0" name="adj3"/>
            </a:avLst>
          </a:prstGeom>
          <a:solidFill>
            <a:srgbClr val="FCE5CD"/>
          </a:solidFill>
          <a:ln cap="flat" cmpd="sng" w="9525">
            <a:solidFill>
              <a:srgbClr val="BDC1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Google Sans"/>
                <a:ea typeface="Google Sans"/>
                <a:cs typeface="Google Sans"/>
                <a:sym typeface="Google Sans"/>
              </a:rPr>
              <a:t>Score on test set &amp; pick best model</a:t>
            </a:r>
            <a:endParaRPr sz="2800">
              <a:latin typeface="Google Sans"/>
              <a:ea typeface="Google Sans"/>
              <a:cs typeface="Google Sans"/>
              <a:sym typeface="Google Sans"/>
            </a:endParaRPr>
          </a:p>
        </p:txBody>
      </p:sp>
      <p:sp>
        <p:nvSpPr>
          <p:cNvPr id="476" name="Google Shape;476;p48"/>
          <p:cNvSpPr/>
          <p:nvPr/>
        </p:nvSpPr>
        <p:spPr>
          <a:xfrm>
            <a:off x="10550950" y="3845900"/>
            <a:ext cx="3189600" cy="841800"/>
          </a:xfrm>
          <a:prstGeom prst="wedgeRoundRectCallout">
            <a:avLst>
              <a:gd fmla="val -2188" name="adj1"/>
              <a:gd fmla="val 144108" name="adj2"/>
              <a:gd fmla="val 0" name="adj3"/>
            </a:avLst>
          </a:prstGeom>
          <a:solidFill>
            <a:srgbClr val="FCE5CD"/>
          </a:solidFill>
          <a:ln cap="flat" cmpd="sng" w="9525">
            <a:solidFill>
              <a:srgbClr val="BDC1C6"/>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2800">
                <a:latin typeface="Google Sans"/>
                <a:ea typeface="Google Sans"/>
                <a:cs typeface="Google Sans"/>
                <a:sym typeface="Google Sans"/>
              </a:rPr>
              <a:t>Deploy for serving</a:t>
            </a:r>
            <a:endParaRPr sz="2800">
              <a:latin typeface="Google Sans"/>
              <a:ea typeface="Google Sans"/>
              <a:cs typeface="Google Sans"/>
              <a:sym typeface="Google Sans"/>
            </a:endParaRPr>
          </a:p>
        </p:txBody>
      </p:sp>
      <p:sp>
        <p:nvSpPr>
          <p:cNvPr id="477" name="Google Shape;477;p48"/>
          <p:cNvSpPr txBox="1"/>
          <p:nvPr>
            <p:ph type="title"/>
          </p:nvPr>
        </p:nvSpPr>
        <p:spPr>
          <a:xfrm>
            <a:off x="1891550" y="801794"/>
            <a:ext cx="12069300" cy="14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latin typeface="Google Sans"/>
                <a:ea typeface="Google Sans"/>
                <a:cs typeface="Google Sans"/>
                <a:sym typeface="Google Sans"/>
              </a:rPr>
              <a:t>Visual depiction of pipeline topology</a:t>
            </a:r>
            <a:endParaRPr sz="4800">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9"/>
          <p:cNvSpPr txBox="1"/>
          <p:nvPr>
            <p:ph type="title"/>
          </p:nvPr>
        </p:nvSpPr>
        <p:spPr>
          <a:xfrm>
            <a:off x="1723000" y="623850"/>
            <a:ext cx="15036600" cy="152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latin typeface="Google Sans"/>
                <a:ea typeface="Google Sans"/>
                <a:cs typeface="Google Sans"/>
                <a:sym typeface="Google Sans"/>
              </a:rPr>
              <a:t>Rich visualization of metrics</a:t>
            </a:r>
            <a:endParaRPr sz="4800">
              <a:latin typeface="Google Sans"/>
              <a:ea typeface="Google Sans"/>
              <a:cs typeface="Google Sans"/>
              <a:sym typeface="Google Sans"/>
            </a:endParaRPr>
          </a:p>
        </p:txBody>
      </p:sp>
      <p:grpSp>
        <p:nvGrpSpPr>
          <p:cNvPr id="483" name="Google Shape;483;p49"/>
          <p:cNvGrpSpPr/>
          <p:nvPr/>
        </p:nvGrpSpPr>
        <p:grpSpPr>
          <a:xfrm>
            <a:off x="3068742" y="5003243"/>
            <a:ext cx="1686001" cy="969783"/>
            <a:chOff x="4572000" y="1066750"/>
            <a:chExt cx="762000" cy="438300"/>
          </a:xfrm>
        </p:grpSpPr>
        <p:cxnSp>
          <p:nvCxnSpPr>
            <p:cNvPr id="484" name="Google Shape;484;p49"/>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85" name="Google Shape;485;p49"/>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1</a:t>
              </a:r>
              <a:endParaRPr sz="2000">
                <a:solidFill>
                  <a:srgbClr val="FFFFFF"/>
                </a:solidFill>
                <a:latin typeface="Roboto"/>
                <a:ea typeface="Roboto"/>
                <a:cs typeface="Roboto"/>
                <a:sym typeface="Roboto"/>
              </a:endParaRPr>
            </a:p>
          </p:txBody>
        </p:sp>
      </p:grpSp>
      <p:grpSp>
        <p:nvGrpSpPr>
          <p:cNvPr id="486" name="Google Shape;486;p49"/>
          <p:cNvGrpSpPr/>
          <p:nvPr/>
        </p:nvGrpSpPr>
        <p:grpSpPr>
          <a:xfrm>
            <a:off x="6867735" y="6681871"/>
            <a:ext cx="1686001" cy="969783"/>
            <a:chOff x="4572000" y="1066750"/>
            <a:chExt cx="762000" cy="438300"/>
          </a:xfrm>
        </p:grpSpPr>
        <p:cxnSp>
          <p:nvCxnSpPr>
            <p:cNvPr id="487" name="Google Shape;487;p49"/>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88" name="Google Shape;488;p49"/>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2</a:t>
              </a:r>
              <a:endParaRPr sz="2000">
                <a:solidFill>
                  <a:srgbClr val="FFFFFF"/>
                </a:solidFill>
                <a:latin typeface="Roboto"/>
                <a:ea typeface="Roboto"/>
                <a:cs typeface="Roboto"/>
                <a:sym typeface="Roboto"/>
              </a:endParaRPr>
            </a:p>
          </p:txBody>
        </p:sp>
      </p:grpSp>
      <p:grpSp>
        <p:nvGrpSpPr>
          <p:cNvPr id="489" name="Google Shape;489;p49"/>
          <p:cNvGrpSpPr/>
          <p:nvPr/>
        </p:nvGrpSpPr>
        <p:grpSpPr>
          <a:xfrm>
            <a:off x="9611605" y="3678018"/>
            <a:ext cx="1686001" cy="969783"/>
            <a:chOff x="4572000" y="1066750"/>
            <a:chExt cx="762000" cy="438300"/>
          </a:xfrm>
        </p:grpSpPr>
        <p:cxnSp>
          <p:nvCxnSpPr>
            <p:cNvPr id="490" name="Google Shape;490;p49"/>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491" name="Google Shape;491;p49"/>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3</a:t>
              </a:r>
              <a:endParaRPr sz="2000">
                <a:solidFill>
                  <a:srgbClr val="FFFFFF"/>
                </a:solidFill>
                <a:latin typeface="Roboto"/>
                <a:ea typeface="Roboto"/>
                <a:cs typeface="Roboto"/>
                <a:sym typeface="Roboto"/>
              </a:endParaRPr>
            </a:p>
          </p:txBody>
        </p:sp>
      </p:grpSp>
      <p:pic>
        <p:nvPicPr>
          <p:cNvPr id="492" name="Google Shape;492;p49"/>
          <p:cNvPicPr preferRelativeResize="0"/>
          <p:nvPr/>
        </p:nvPicPr>
        <p:blipFill rotWithShape="1">
          <a:blip r:embed="rId3">
            <a:alphaModFix/>
          </a:blip>
          <a:srcRect b="0" l="0" r="0" t="0"/>
          <a:stretch/>
        </p:blipFill>
        <p:spPr>
          <a:xfrm>
            <a:off x="2413100" y="1999750"/>
            <a:ext cx="11095099" cy="704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pic>
        <p:nvPicPr>
          <p:cNvPr id="497" name="Google Shape;497;p50"/>
          <p:cNvPicPr preferRelativeResize="0"/>
          <p:nvPr/>
        </p:nvPicPr>
        <p:blipFill>
          <a:blip r:embed="rId3">
            <a:alphaModFix/>
          </a:blip>
          <a:stretch>
            <a:fillRect/>
          </a:stretch>
        </p:blipFill>
        <p:spPr>
          <a:xfrm>
            <a:off x="4495800" y="2107431"/>
            <a:ext cx="8255102" cy="7569720"/>
          </a:xfrm>
          <a:prstGeom prst="rect">
            <a:avLst/>
          </a:prstGeom>
          <a:noFill/>
          <a:ln>
            <a:noFill/>
          </a:ln>
        </p:spPr>
      </p:pic>
      <p:sp>
        <p:nvSpPr>
          <p:cNvPr id="498" name="Google Shape;498;p50"/>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all configs, inputs and outputs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Google Shape;503;p51"/>
          <p:cNvPicPr preferRelativeResize="0"/>
          <p:nvPr/>
        </p:nvPicPr>
        <p:blipFill>
          <a:blip r:embed="rId3">
            <a:alphaModFix/>
          </a:blip>
          <a:stretch>
            <a:fillRect/>
          </a:stretch>
        </p:blipFill>
        <p:spPr>
          <a:xfrm>
            <a:off x="2239550" y="2065650"/>
            <a:ext cx="9749526" cy="6788000"/>
          </a:xfrm>
          <a:prstGeom prst="rect">
            <a:avLst/>
          </a:prstGeom>
          <a:noFill/>
          <a:ln>
            <a:noFill/>
          </a:ln>
        </p:spPr>
      </p:pic>
      <p:sp>
        <p:nvSpPr>
          <p:cNvPr id="504" name="Google Shape;504;p51"/>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pipelines with an intuitive Python SDK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2"/>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&amp; share pipelines </a:t>
            </a:r>
            <a:endParaRPr/>
          </a:p>
          <a:p>
            <a:pPr indent="0" lvl="0" marL="0" rtl="0" algn="l">
              <a:spcBef>
                <a:spcPts val="0"/>
              </a:spcBef>
              <a:spcAft>
                <a:spcPts val="0"/>
              </a:spcAft>
              <a:buNone/>
            </a:pPr>
            <a:r>
              <a:rPr lang="en"/>
              <a:t>as zip files</a:t>
            </a:r>
            <a:endParaRPr/>
          </a:p>
        </p:txBody>
      </p:sp>
      <p:pic>
        <p:nvPicPr>
          <p:cNvPr id="510" name="Google Shape;510;p52"/>
          <p:cNvPicPr preferRelativeResize="0"/>
          <p:nvPr/>
        </p:nvPicPr>
        <p:blipFill>
          <a:blip r:embed="rId3">
            <a:alphaModFix/>
          </a:blip>
          <a:stretch>
            <a:fillRect/>
          </a:stretch>
        </p:blipFill>
        <p:spPr>
          <a:xfrm>
            <a:off x="9931675" y="1141975"/>
            <a:ext cx="6105975" cy="8657149"/>
          </a:xfrm>
          <a:prstGeom prst="rect">
            <a:avLst/>
          </a:prstGeom>
          <a:noFill/>
          <a:ln>
            <a:noFill/>
          </a:ln>
        </p:spPr>
      </p:pic>
      <p:sp>
        <p:nvSpPr>
          <p:cNvPr id="511" name="Google Shape;511;p52"/>
          <p:cNvSpPr txBox="1"/>
          <p:nvPr>
            <p:ph type="title"/>
          </p:nvPr>
        </p:nvSpPr>
        <p:spPr>
          <a:xfrm>
            <a:off x="2016800" y="2835300"/>
            <a:ext cx="7068300" cy="5139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Font typeface="Google Sans"/>
              <a:buChar char="●"/>
            </a:pPr>
            <a:r>
              <a:rPr lang="en" sz="3600"/>
              <a:t>Upload and execute pipelines via UI (in addition to API/SDK)</a:t>
            </a:r>
            <a:endParaRPr sz="3600">
              <a:latin typeface="Google Sans"/>
              <a:ea typeface="Google Sans"/>
              <a:cs typeface="Google Sans"/>
              <a:sym typeface="Google Sans"/>
            </a:endParaRPr>
          </a:p>
          <a:p>
            <a:pPr indent="0" lvl="0" marL="0" rtl="0" algn="l">
              <a:spcBef>
                <a:spcPts val="0"/>
              </a:spcBef>
              <a:spcAft>
                <a:spcPts val="0"/>
              </a:spcAft>
              <a:buNone/>
            </a:pPr>
            <a:r>
              <a:t/>
            </a:r>
            <a:endParaRPr sz="3600"/>
          </a:p>
          <a:p>
            <a:pPr indent="-457200" lvl="0" marL="457200" rtl="0" algn="l">
              <a:spcBef>
                <a:spcPts val="0"/>
              </a:spcBef>
              <a:spcAft>
                <a:spcPts val="0"/>
              </a:spcAft>
              <a:buSzPts val="3600"/>
              <a:buFont typeface="Google Sans"/>
              <a:buChar char="●"/>
            </a:pPr>
            <a:r>
              <a:rPr lang="en" sz="3600"/>
              <a:t>Pipeline steps can be authored as reusable components</a:t>
            </a:r>
            <a:endParaRPr sz="3600"/>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3"/>
          <p:cNvSpPr/>
          <p:nvPr/>
        </p:nvSpPr>
        <p:spPr>
          <a:xfrm>
            <a:off x="9772650" y="1562138"/>
            <a:ext cx="8058000" cy="7392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17" name="Google Shape;517;p53"/>
          <p:cNvSpPr/>
          <p:nvPr/>
        </p:nvSpPr>
        <p:spPr>
          <a:xfrm>
            <a:off x="11959693" y="2754195"/>
            <a:ext cx="4085424" cy="4184460"/>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470" y="10800"/>
                </a:moveTo>
                <a:cubicBezTo>
                  <a:pt x="3470" y="14893"/>
                  <a:pt x="6752" y="18212"/>
                  <a:pt x="10800" y="18212"/>
                </a:cubicBezTo>
                <a:cubicBezTo>
                  <a:pt x="14848" y="18212"/>
                  <a:pt x="18130" y="14893"/>
                  <a:pt x="18130" y="10800"/>
                </a:cubicBezTo>
                <a:cubicBezTo>
                  <a:pt x="18130" y="6707"/>
                  <a:pt x="14848" y="3388"/>
                  <a:pt x="10800" y="3388"/>
                </a:cubicBezTo>
                <a:cubicBezTo>
                  <a:pt x="6752" y="3388"/>
                  <a:pt x="3470" y="6707"/>
                  <a:pt x="3470" y="10800"/>
                </a:cubicBezTo>
                <a:close/>
              </a:path>
            </a:pathLst>
          </a:custGeom>
          <a:solidFill>
            <a:srgbClr val="000000">
              <a:alpha val="1059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18" name="Google Shape;518;p53"/>
          <p:cNvSpPr/>
          <p:nvPr/>
        </p:nvSpPr>
        <p:spPr>
          <a:xfrm flipH="1" rot="-8964769">
            <a:off x="12210832" y="4992555"/>
            <a:ext cx="3319705" cy="2153229"/>
          </a:xfrm>
          <a:custGeom>
            <a:rect b="b" l="l" r="r" t="t"/>
            <a:pathLst>
              <a:path extrusionOk="0" h="18879" w="21600">
                <a:moveTo>
                  <a:pt x="0" y="2885"/>
                </a:moveTo>
                <a:lnTo>
                  <a:pt x="0" y="2885"/>
                </a:lnTo>
                <a:cubicBezTo>
                  <a:pt x="6655" y="-2721"/>
                  <a:pt x="15381" y="92"/>
                  <a:pt x="19492" y="9167"/>
                </a:cubicBezTo>
                <a:cubicBezTo>
                  <a:pt x="20803" y="12061"/>
                  <a:pt x="21530" y="15377"/>
                  <a:pt x="21600" y="18777"/>
                </a:cubicBezTo>
                <a:lnTo>
                  <a:pt x="18934" y="18879"/>
                </a:lnTo>
                <a:lnTo>
                  <a:pt x="18934" y="18879"/>
                </a:lnTo>
                <a:cubicBezTo>
                  <a:pt x="18757" y="10200"/>
                  <a:pt x="13469" y="3360"/>
                  <a:pt x="7122" y="3602"/>
                </a:cubicBezTo>
                <a:cubicBezTo>
                  <a:pt x="5093" y="3680"/>
                  <a:pt x="3115" y="4491"/>
                  <a:pt x="1389" y="5953"/>
                </a:cubicBezTo>
                <a:close/>
              </a:path>
            </a:pathLst>
          </a:custGeom>
          <a:solidFill>
            <a:schemeClr val="accent4"/>
          </a:solidFill>
          <a:ln>
            <a:noFill/>
          </a:ln>
          <a:effectLst>
            <a:outerShdw blurRad="152400" rotWithShape="0" dir="5400000" dist="127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19" name="Google Shape;519;p53"/>
          <p:cNvSpPr txBox="1"/>
          <p:nvPr/>
        </p:nvSpPr>
        <p:spPr>
          <a:xfrm>
            <a:off x="12466234" y="7184733"/>
            <a:ext cx="3034200" cy="101340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0"/>
              </a:spcAft>
              <a:buClr>
                <a:schemeClr val="accent2"/>
              </a:buClr>
              <a:buSzPts val="4000"/>
              <a:buFont typeface="Arial"/>
              <a:buNone/>
            </a:pPr>
            <a:r>
              <a:rPr b="1" i="0" lang="en" sz="4000" u="none" cap="none" strike="noStrike">
                <a:solidFill>
                  <a:schemeClr val="accent4"/>
                </a:solidFill>
                <a:latin typeface="Google Sans"/>
                <a:ea typeface="Google Sans"/>
                <a:cs typeface="Google Sans"/>
                <a:sym typeface="Google Sans"/>
              </a:rPr>
              <a:t>Submit</a:t>
            </a:r>
            <a:endParaRPr b="1" sz="1400">
              <a:solidFill>
                <a:schemeClr val="accent4"/>
              </a:solidFill>
              <a:latin typeface="Google Sans"/>
              <a:ea typeface="Google Sans"/>
              <a:cs typeface="Google Sans"/>
              <a:sym typeface="Google Sans"/>
            </a:endParaRPr>
          </a:p>
        </p:txBody>
      </p:sp>
      <p:sp>
        <p:nvSpPr>
          <p:cNvPr id="520" name="Google Shape;520;p53"/>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Rapid, Reliable, Experimentation</a:t>
            </a:r>
            <a:endParaRPr/>
          </a:p>
        </p:txBody>
      </p:sp>
      <p:cxnSp>
        <p:nvCxnSpPr>
          <p:cNvPr id="521" name="Google Shape;521;p53"/>
          <p:cNvCxnSpPr/>
          <p:nvPr/>
        </p:nvCxnSpPr>
        <p:spPr>
          <a:xfrm>
            <a:off x="11827572" y="3567615"/>
            <a:ext cx="639000" cy="381000"/>
          </a:xfrm>
          <a:prstGeom prst="straightConnector1">
            <a:avLst/>
          </a:prstGeom>
          <a:noFill/>
          <a:ln cap="flat" cmpd="sng" w="38100">
            <a:solidFill>
              <a:srgbClr val="4285F4"/>
            </a:solidFill>
            <a:prstDash val="solid"/>
            <a:round/>
            <a:headEnd len="med" w="med" type="oval"/>
            <a:tailEnd len="sm" w="sm" type="none"/>
          </a:ln>
        </p:spPr>
      </p:cxnSp>
      <p:cxnSp>
        <p:nvCxnSpPr>
          <p:cNvPr id="522" name="Google Shape;522;p53"/>
          <p:cNvCxnSpPr/>
          <p:nvPr/>
        </p:nvCxnSpPr>
        <p:spPr>
          <a:xfrm flipH="1">
            <a:off x="15529658" y="3567615"/>
            <a:ext cx="639000" cy="381000"/>
          </a:xfrm>
          <a:prstGeom prst="straightConnector1">
            <a:avLst/>
          </a:prstGeom>
          <a:noFill/>
          <a:ln cap="flat" cmpd="sng" w="38100">
            <a:solidFill>
              <a:srgbClr val="FFB300"/>
            </a:solidFill>
            <a:prstDash val="solid"/>
            <a:round/>
            <a:headEnd len="med" w="med" type="oval"/>
            <a:tailEnd len="sm" w="sm" type="none"/>
          </a:ln>
        </p:spPr>
      </p:cxnSp>
      <p:cxnSp>
        <p:nvCxnSpPr>
          <p:cNvPr id="523" name="Google Shape;523;p53"/>
          <p:cNvCxnSpPr/>
          <p:nvPr/>
        </p:nvCxnSpPr>
        <p:spPr>
          <a:xfrm rot="10800000">
            <a:off x="13986994" y="6657378"/>
            <a:ext cx="0" cy="690600"/>
          </a:xfrm>
          <a:prstGeom prst="straightConnector1">
            <a:avLst/>
          </a:prstGeom>
          <a:noFill/>
          <a:ln cap="flat" cmpd="sng" w="38100">
            <a:solidFill>
              <a:schemeClr val="accent4"/>
            </a:solidFill>
            <a:prstDash val="solid"/>
            <a:round/>
            <a:headEnd len="med" w="med" type="oval"/>
            <a:tailEnd len="sm" w="sm" type="none"/>
          </a:ln>
        </p:spPr>
      </p:cxnSp>
      <p:sp>
        <p:nvSpPr>
          <p:cNvPr id="524" name="Google Shape;524;p53"/>
          <p:cNvSpPr txBox="1"/>
          <p:nvPr/>
        </p:nvSpPr>
        <p:spPr>
          <a:xfrm>
            <a:off x="12841561" y="3988637"/>
            <a:ext cx="2322000" cy="1791000"/>
          </a:xfrm>
          <a:prstGeom prst="rect">
            <a:avLst/>
          </a:prstGeom>
          <a:noFill/>
          <a:ln>
            <a:noFill/>
          </a:ln>
        </p:spPr>
        <p:txBody>
          <a:bodyPr anchorCtr="0" anchor="ctr" bIns="182850" lIns="182850" spcFirstLastPara="1" rIns="182850" wrap="square" tIns="182850">
            <a:noAutofit/>
          </a:bodyPr>
          <a:lstStyle/>
          <a:p>
            <a:pPr indent="0" lvl="0" marL="0" marR="0" rtl="0" algn="ctr">
              <a:lnSpc>
                <a:spcPct val="115000"/>
              </a:lnSpc>
              <a:spcBef>
                <a:spcPts val="0"/>
              </a:spcBef>
              <a:spcAft>
                <a:spcPts val="0"/>
              </a:spcAft>
              <a:buClr>
                <a:srgbClr val="212121"/>
              </a:buClr>
              <a:buSzPts val="2600"/>
              <a:buFont typeface="Arial"/>
              <a:buNone/>
            </a:pPr>
            <a:r>
              <a:rPr b="1" i="0" lang="en" sz="2600" u="none" cap="none" strike="noStrike">
                <a:solidFill>
                  <a:srgbClr val="212121"/>
                </a:solidFill>
                <a:latin typeface="Google Sans"/>
                <a:ea typeface="Google Sans"/>
                <a:cs typeface="Google Sans"/>
                <a:sym typeface="Google Sans"/>
              </a:rPr>
              <a:t>Rapidly iterate on ideas</a:t>
            </a:r>
            <a:endParaRPr b="1" sz="1400">
              <a:latin typeface="Google Sans"/>
              <a:ea typeface="Google Sans"/>
              <a:cs typeface="Google Sans"/>
              <a:sym typeface="Google Sans"/>
            </a:endParaRPr>
          </a:p>
        </p:txBody>
      </p:sp>
      <p:sp>
        <p:nvSpPr>
          <p:cNvPr id="525" name="Google Shape;525;p53"/>
          <p:cNvSpPr/>
          <p:nvPr/>
        </p:nvSpPr>
        <p:spPr>
          <a:xfrm rot="1835865">
            <a:off x="13393389" y="3066038"/>
            <a:ext cx="3267747" cy="2204175"/>
          </a:xfrm>
          <a:custGeom>
            <a:rect b="b" l="l" r="r" t="t"/>
            <a:pathLst>
              <a:path extrusionOk="0" h="18915" w="21600">
                <a:moveTo>
                  <a:pt x="0" y="2546"/>
                </a:moveTo>
                <a:lnTo>
                  <a:pt x="0" y="2546"/>
                </a:lnTo>
                <a:cubicBezTo>
                  <a:pt x="6880" y="-2685"/>
                  <a:pt x="15684" y="402"/>
                  <a:pt x="19665" y="9441"/>
                </a:cubicBezTo>
                <a:cubicBezTo>
                  <a:pt x="20932" y="12320"/>
                  <a:pt x="21600" y="15586"/>
                  <a:pt x="21600" y="18912"/>
                </a:cubicBezTo>
                <a:lnTo>
                  <a:pt x="18848" y="18915"/>
                </a:lnTo>
                <a:cubicBezTo>
                  <a:pt x="18848" y="10445"/>
                  <a:pt x="13637" y="3579"/>
                  <a:pt x="7208" y="3579"/>
                </a:cubicBezTo>
                <a:cubicBezTo>
                  <a:pt x="5156" y="3579"/>
                  <a:pt x="3141" y="4294"/>
                  <a:pt x="1366" y="5651"/>
                </a:cubicBezTo>
                <a:close/>
              </a:path>
            </a:pathLst>
          </a:custGeom>
          <a:solidFill>
            <a:srgbClr val="FFB300"/>
          </a:solidFill>
          <a:ln>
            <a:noFill/>
          </a:ln>
          <a:effectLst>
            <a:outerShdw blurRad="152400" rotWithShape="0" dir="5400000" dist="127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26" name="Google Shape;526;p53"/>
          <p:cNvSpPr/>
          <p:nvPr/>
        </p:nvSpPr>
        <p:spPr>
          <a:xfrm flipH="1" rot="-1835748">
            <a:off x="11322079" y="3061064"/>
            <a:ext cx="3302310" cy="2138314"/>
          </a:xfrm>
          <a:custGeom>
            <a:rect b="b" l="l" r="r" t="t"/>
            <a:pathLst>
              <a:path extrusionOk="0" h="18854" w="21600">
                <a:moveTo>
                  <a:pt x="0" y="2806"/>
                </a:moveTo>
                <a:lnTo>
                  <a:pt x="0" y="2806"/>
                </a:lnTo>
                <a:cubicBezTo>
                  <a:pt x="6730" y="-2746"/>
                  <a:pt x="15485" y="197"/>
                  <a:pt x="19555" y="9378"/>
                </a:cubicBezTo>
                <a:cubicBezTo>
                  <a:pt x="20808" y="12205"/>
                  <a:pt x="21512" y="15420"/>
                  <a:pt x="21600" y="18721"/>
                </a:cubicBezTo>
                <a:lnTo>
                  <a:pt x="18930" y="18854"/>
                </a:lnTo>
                <a:lnTo>
                  <a:pt x="18930" y="18854"/>
                </a:lnTo>
                <a:cubicBezTo>
                  <a:pt x="18697" y="10119"/>
                  <a:pt x="13332" y="3297"/>
                  <a:pt x="6947" y="3615"/>
                </a:cubicBezTo>
                <a:cubicBezTo>
                  <a:pt x="4976" y="3713"/>
                  <a:pt x="3057" y="4499"/>
                  <a:pt x="1370" y="5898"/>
                </a:cubicBezTo>
                <a:close/>
              </a:path>
            </a:pathLst>
          </a:custGeom>
          <a:solidFill>
            <a:srgbClr val="4285F4"/>
          </a:solidFill>
          <a:ln>
            <a:noFill/>
          </a:ln>
          <a:effectLst>
            <a:outerShdw blurRad="152400" rotWithShape="0" dir="5400000" dist="12700">
              <a:srgbClr val="000000">
                <a:alpha val="4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27" name="Google Shape;527;p53"/>
          <p:cNvSpPr/>
          <p:nvPr/>
        </p:nvSpPr>
        <p:spPr>
          <a:xfrm rot="-8057802">
            <a:off x="13701740" y="2529942"/>
            <a:ext cx="591053" cy="591053"/>
          </a:xfrm>
          <a:custGeom>
            <a:rect b="b" l="l" r="r" t="t"/>
            <a:pathLst>
              <a:path extrusionOk="0" h="21600" w="21600">
                <a:moveTo>
                  <a:pt x="0" y="21600"/>
                </a:moveTo>
                <a:lnTo>
                  <a:pt x="21600" y="21600"/>
                </a:lnTo>
                <a:lnTo>
                  <a:pt x="0" y="0"/>
                </a:lnTo>
                <a:close/>
              </a:path>
            </a:pathLst>
          </a:custGeom>
          <a:solidFill>
            <a:srgbClr val="4285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28" name="Google Shape;528;p53"/>
          <p:cNvSpPr/>
          <p:nvPr/>
        </p:nvSpPr>
        <p:spPr>
          <a:xfrm rot="-1051349">
            <a:off x="15479005" y="5529055"/>
            <a:ext cx="503986" cy="513856"/>
          </a:xfrm>
          <a:custGeom>
            <a:rect b="b" l="l" r="r" t="t"/>
            <a:pathLst>
              <a:path extrusionOk="0" h="21600" w="21600">
                <a:moveTo>
                  <a:pt x="0" y="21600"/>
                </a:moveTo>
                <a:lnTo>
                  <a:pt x="21600" y="21600"/>
                </a:lnTo>
                <a:lnTo>
                  <a:pt x="0" y="0"/>
                </a:lnTo>
                <a:close/>
              </a:path>
            </a:pathLst>
          </a:custGeom>
          <a:solidFill>
            <a:srgbClr val="FFB3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29" name="Google Shape;529;p53"/>
          <p:cNvSpPr/>
          <p:nvPr/>
        </p:nvSpPr>
        <p:spPr>
          <a:xfrm rot="6339587">
            <a:off x="11982258" y="5531779"/>
            <a:ext cx="598167" cy="585928"/>
          </a:xfrm>
          <a:custGeom>
            <a:rect b="b" l="l" r="r" t="t"/>
            <a:pathLst>
              <a:path extrusionOk="0" h="21600" w="21600">
                <a:moveTo>
                  <a:pt x="0" y="21600"/>
                </a:moveTo>
                <a:lnTo>
                  <a:pt x="21600" y="21600"/>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530" name="Google Shape;530;p53"/>
          <p:cNvSpPr txBox="1"/>
          <p:nvPr/>
        </p:nvSpPr>
        <p:spPr>
          <a:xfrm>
            <a:off x="10081384" y="2700433"/>
            <a:ext cx="1881000" cy="769800"/>
          </a:xfrm>
          <a:prstGeom prst="rect">
            <a:avLst/>
          </a:prstGeom>
          <a:noFill/>
          <a:ln>
            <a:noFill/>
          </a:ln>
        </p:spPr>
        <p:txBody>
          <a:bodyPr anchorCtr="0" anchor="t" bIns="60950" lIns="60950" spcFirstLastPara="1" rIns="60950" wrap="square" tIns="60950">
            <a:noAutofit/>
          </a:bodyPr>
          <a:lstStyle/>
          <a:p>
            <a:pPr indent="0" lvl="0" marL="0" marR="0" rtl="0" algn="r">
              <a:lnSpc>
                <a:spcPct val="115000"/>
              </a:lnSpc>
              <a:spcBef>
                <a:spcPts val="0"/>
              </a:spcBef>
              <a:spcAft>
                <a:spcPts val="0"/>
              </a:spcAft>
              <a:buClr>
                <a:srgbClr val="4285F4"/>
              </a:buClr>
              <a:buSzPts val="4000"/>
              <a:buFont typeface="Arial"/>
              <a:buNone/>
            </a:pPr>
            <a:r>
              <a:rPr b="1" i="0" lang="en" sz="4000" u="none" cap="none" strike="noStrike">
                <a:solidFill>
                  <a:srgbClr val="4285F4"/>
                </a:solidFill>
                <a:latin typeface="Google Sans"/>
                <a:ea typeface="Google Sans"/>
                <a:cs typeface="Google Sans"/>
                <a:sym typeface="Google Sans"/>
              </a:rPr>
              <a:t>Clone</a:t>
            </a:r>
            <a:endParaRPr b="1" sz="1400">
              <a:latin typeface="Google Sans"/>
              <a:ea typeface="Google Sans"/>
              <a:cs typeface="Google Sans"/>
              <a:sym typeface="Google Sans"/>
            </a:endParaRPr>
          </a:p>
        </p:txBody>
      </p:sp>
      <p:sp>
        <p:nvSpPr>
          <p:cNvPr id="531" name="Google Shape;531;p53"/>
          <p:cNvSpPr txBox="1"/>
          <p:nvPr/>
        </p:nvSpPr>
        <p:spPr>
          <a:xfrm>
            <a:off x="16161296" y="2802033"/>
            <a:ext cx="1797000" cy="769800"/>
          </a:xfrm>
          <a:prstGeom prst="rect">
            <a:avLst/>
          </a:prstGeom>
          <a:noFill/>
          <a:ln>
            <a:noFill/>
          </a:ln>
        </p:spPr>
        <p:txBody>
          <a:bodyPr anchorCtr="0" anchor="t" bIns="60950" lIns="60950" spcFirstLastPara="1" rIns="60950" wrap="square" tIns="60950">
            <a:noAutofit/>
          </a:bodyPr>
          <a:lstStyle/>
          <a:p>
            <a:pPr indent="0" lvl="0" marL="0" marR="0" rtl="0" algn="l">
              <a:lnSpc>
                <a:spcPct val="115000"/>
              </a:lnSpc>
              <a:spcBef>
                <a:spcPts val="0"/>
              </a:spcBef>
              <a:spcAft>
                <a:spcPts val="0"/>
              </a:spcAft>
              <a:buClr>
                <a:srgbClr val="FFB300"/>
              </a:buClr>
              <a:buSzPts val="4000"/>
              <a:buFont typeface="Arial"/>
              <a:buNone/>
            </a:pPr>
            <a:r>
              <a:rPr b="1" i="0" lang="en" sz="4000" u="none" cap="none" strike="noStrike">
                <a:solidFill>
                  <a:srgbClr val="FFB300"/>
                </a:solidFill>
                <a:latin typeface="Google Sans"/>
                <a:ea typeface="Google Sans"/>
                <a:cs typeface="Google Sans"/>
                <a:sym typeface="Google Sans"/>
              </a:rPr>
              <a:t>Edit</a:t>
            </a:r>
            <a:endParaRPr b="1" sz="1400">
              <a:latin typeface="Google Sans"/>
              <a:ea typeface="Google Sans"/>
              <a:cs typeface="Google Sans"/>
              <a:sym typeface="Google Sans"/>
            </a:endParaRPr>
          </a:p>
        </p:txBody>
      </p:sp>
      <p:sp>
        <p:nvSpPr>
          <p:cNvPr id="532" name="Google Shape;532;p53"/>
          <p:cNvSpPr txBox="1"/>
          <p:nvPr>
            <p:ph idx="1" type="body"/>
          </p:nvPr>
        </p:nvSpPr>
        <p:spPr>
          <a:xfrm>
            <a:off x="2023375" y="3084525"/>
            <a:ext cx="8058000" cy="5113500"/>
          </a:xfrm>
          <a:prstGeom prst="rect">
            <a:avLst/>
          </a:prstGeom>
          <a:noFill/>
          <a:ln>
            <a:noFill/>
          </a:ln>
        </p:spPr>
        <p:txBody>
          <a:bodyPr anchorCtr="0" anchor="ctr" bIns="91425" lIns="91425" spcFirstLastPara="1" rIns="91425" wrap="square" tIns="91425">
            <a:noAutofit/>
          </a:bodyPr>
          <a:lstStyle/>
          <a:p>
            <a:pPr indent="-673100" lvl="0" marL="914400" rtl="0" algn="l">
              <a:spcBef>
                <a:spcPts val="0"/>
              </a:spcBef>
              <a:spcAft>
                <a:spcPts val="0"/>
              </a:spcAft>
              <a:buSzPts val="3400"/>
              <a:buFont typeface="Google Sans"/>
              <a:buChar char="●"/>
            </a:pPr>
            <a:r>
              <a:rPr lang="en" sz="3400">
                <a:latin typeface="Google Sans"/>
                <a:ea typeface="Google Sans"/>
                <a:cs typeface="Google Sans"/>
                <a:sym typeface="Google Sans"/>
              </a:rPr>
              <a:t>Every run logged with all config params, inputs, outputs &amp; metrics</a:t>
            </a:r>
            <a:endParaRPr sz="3400">
              <a:latin typeface="Google Sans"/>
              <a:ea typeface="Google Sans"/>
              <a:cs typeface="Google Sans"/>
              <a:sym typeface="Google Sans"/>
            </a:endParaRPr>
          </a:p>
          <a:p>
            <a:pPr indent="-673100" lvl="0" marL="914400" rtl="0" algn="l">
              <a:spcBef>
                <a:spcPts val="2000"/>
              </a:spcBef>
              <a:spcAft>
                <a:spcPts val="0"/>
              </a:spcAft>
              <a:buSzPts val="3400"/>
              <a:buFont typeface="Google Sans"/>
              <a:buChar char="●"/>
            </a:pPr>
            <a:r>
              <a:rPr lang="en" sz="3400">
                <a:latin typeface="Google Sans"/>
                <a:ea typeface="Google Sans"/>
                <a:cs typeface="Google Sans"/>
                <a:sym typeface="Google Sans"/>
              </a:rPr>
              <a:t>Easily search and find old runs</a:t>
            </a:r>
            <a:endParaRPr sz="3400">
              <a:latin typeface="Google Sans"/>
              <a:ea typeface="Google Sans"/>
              <a:cs typeface="Google Sans"/>
              <a:sym typeface="Google Sans"/>
            </a:endParaRPr>
          </a:p>
          <a:p>
            <a:pPr indent="-673100" lvl="0" marL="914400" rtl="0" algn="l">
              <a:spcBef>
                <a:spcPts val="2000"/>
              </a:spcBef>
              <a:spcAft>
                <a:spcPts val="2000"/>
              </a:spcAft>
              <a:buSzPts val="3400"/>
              <a:buFont typeface="Google Sans"/>
              <a:buChar char="●"/>
            </a:pPr>
            <a:r>
              <a:rPr lang="en" sz="3400">
                <a:latin typeface="Google Sans"/>
                <a:ea typeface="Google Sans"/>
                <a:cs typeface="Google Sans"/>
                <a:sym typeface="Google Sans"/>
              </a:rPr>
              <a:t>Clone and re-run or modify</a:t>
            </a:r>
            <a:endParaRPr sz="34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4"/>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all current </a:t>
            </a:r>
            <a:endParaRPr/>
          </a:p>
          <a:p>
            <a:pPr indent="0" lvl="0" marL="0" rtl="0" algn="l">
              <a:spcBef>
                <a:spcPts val="0"/>
              </a:spcBef>
              <a:spcAft>
                <a:spcPts val="0"/>
              </a:spcAft>
              <a:buNone/>
            </a:pPr>
            <a:r>
              <a:rPr lang="en"/>
              <a:t>and past runs in</a:t>
            </a:r>
            <a:endParaRPr/>
          </a:p>
          <a:p>
            <a:pPr indent="0" lvl="0" marL="0" rtl="0" algn="l">
              <a:spcBef>
                <a:spcPts val="0"/>
              </a:spcBef>
              <a:spcAft>
                <a:spcPts val="0"/>
              </a:spcAft>
              <a:buNone/>
            </a:pPr>
            <a:r>
              <a:rPr lang="en"/>
              <a:t>one place</a:t>
            </a:r>
            <a:endParaRPr/>
          </a:p>
        </p:txBody>
      </p:sp>
      <p:grpSp>
        <p:nvGrpSpPr>
          <p:cNvPr id="538" name="Google Shape;538;p54"/>
          <p:cNvGrpSpPr/>
          <p:nvPr/>
        </p:nvGrpSpPr>
        <p:grpSpPr>
          <a:xfrm>
            <a:off x="7259742" y="4622243"/>
            <a:ext cx="1686001" cy="969783"/>
            <a:chOff x="4572000" y="1066750"/>
            <a:chExt cx="762000" cy="438300"/>
          </a:xfrm>
        </p:grpSpPr>
        <p:cxnSp>
          <p:nvCxnSpPr>
            <p:cNvPr id="539" name="Google Shape;539;p54"/>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40" name="Google Shape;540;p54"/>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1</a:t>
              </a:r>
              <a:endParaRPr sz="2000">
                <a:solidFill>
                  <a:srgbClr val="FFFFFF"/>
                </a:solidFill>
                <a:latin typeface="Roboto"/>
                <a:ea typeface="Roboto"/>
                <a:cs typeface="Roboto"/>
                <a:sym typeface="Roboto"/>
              </a:endParaRPr>
            </a:p>
          </p:txBody>
        </p:sp>
      </p:grpSp>
      <p:grpSp>
        <p:nvGrpSpPr>
          <p:cNvPr id="541" name="Google Shape;541;p54"/>
          <p:cNvGrpSpPr/>
          <p:nvPr/>
        </p:nvGrpSpPr>
        <p:grpSpPr>
          <a:xfrm>
            <a:off x="11058735" y="6300871"/>
            <a:ext cx="1686001" cy="969783"/>
            <a:chOff x="4572000" y="1066750"/>
            <a:chExt cx="762000" cy="438300"/>
          </a:xfrm>
        </p:grpSpPr>
        <p:cxnSp>
          <p:nvCxnSpPr>
            <p:cNvPr id="542" name="Google Shape;542;p54"/>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43" name="Google Shape;543;p54"/>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2</a:t>
              </a:r>
              <a:endParaRPr sz="2000">
                <a:solidFill>
                  <a:srgbClr val="FFFFFF"/>
                </a:solidFill>
                <a:latin typeface="Roboto"/>
                <a:ea typeface="Roboto"/>
                <a:cs typeface="Roboto"/>
                <a:sym typeface="Roboto"/>
              </a:endParaRPr>
            </a:p>
          </p:txBody>
        </p:sp>
      </p:grpSp>
      <p:grpSp>
        <p:nvGrpSpPr>
          <p:cNvPr id="544" name="Google Shape;544;p54"/>
          <p:cNvGrpSpPr/>
          <p:nvPr/>
        </p:nvGrpSpPr>
        <p:grpSpPr>
          <a:xfrm>
            <a:off x="13802605" y="3297018"/>
            <a:ext cx="1686001" cy="969783"/>
            <a:chOff x="4572000" y="1066750"/>
            <a:chExt cx="762000" cy="438300"/>
          </a:xfrm>
        </p:grpSpPr>
        <p:cxnSp>
          <p:nvCxnSpPr>
            <p:cNvPr id="545" name="Google Shape;545;p54"/>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46" name="Google Shape;546;p54"/>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3</a:t>
              </a:r>
              <a:endParaRPr sz="2000">
                <a:solidFill>
                  <a:srgbClr val="FFFFFF"/>
                </a:solidFill>
                <a:latin typeface="Roboto"/>
                <a:ea typeface="Roboto"/>
                <a:cs typeface="Roboto"/>
                <a:sym typeface="Roboto"/>
              </a:endParaRPr>
            </a:p>
          </p:txBody>
        </p:sp>
      </p:grpSp>
      <p:pic>
        <p:nvPicPr>
          <p:cNvPr id="547" name="Google Shape;547;p54"/>
          <p:cNvPicPr preferRelativeResize="0"/>
          <p:nvPr/>
        </p:nvPicPr>
        <p:blipFill rotWithShape="1">
          <a:blip r:embed="rId3">
            <a:alphaModFix/>
          </a:blip>
          <a:srcRect b="0" l="0" r="0" t="0"/>
          <a:stretch/>
        </p:blipFill>
        <p:spPr>
          <a:xfrm>
            <a:off x="6604100" y="1618750"/>
            <a:ext cx="11095099" cy="7048701"/>
          </a:xfrm>
          <a:prstGeom prst="rect">
            <a:avLst/>
          </a:prstGeom>
          <a:noFill/>
          <a:ln>
            <a:noFill/>
          </a:ln>
        </p:spPr>
      </p:pic>
      <p:pic>
        <p:nvPicPr>
          <p:cNvPr id="548" name="Google Shape;548;p54"/>
          <p:cNvPicPr preferRelativeResize="0"/>
          <p:nvPr/>
        </p:nvPicPr>
        <p:blipFill rotWithShape="1">
          <a:blip r:embed="rId4">
            <a:alphaModFix/>
          </a:blip>
          <a:srcRect b="0" l="0" r="0" t="0"/>
          <a:stretch/>
        </p:blipFill>
        <p:spPr>
          <a:xfrm>
            <a:off x="6430000" y="1618750"/>
            <a:ext cx="11435155" cy="73817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cxnSp>
        <p:nvCxnSpPr>
          <p:cNvPr id="227" name="Google Shape;227;p37"/>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
        <p:nvSpPr>
          <p:cNvPr id="228" name="Google Shape;228;p37"/>
          <p:cNvSpPr txBox="1"/>
          <p:nvPr>
            <p:ph type="title"/>
          </p:nvPr>
        </p:nvSpPr>
        <p:spPr>
          <a:xfrm>
            <a:off x="1847500" y="1075775"/>
            <a:ext cx="146397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pic>
        <p:nvPicPr>
          <p:cNvPr id="229" name="Google Shape;229;p37"/>
          <p:cNvPicPr preferRelativeResize="0"/>
          <p:nvPr/>
        </p:nvPicPr>
        <p:blipFill>
          <a:blip r:embed="rId3">
            <a:alphaModFix/>
          </a:blip>
          <a:stretch>
            <a:fillRect/>
          </a:stretch>
        </p:blipFill>
        <p:spPr>
          <a:xfrm>
            <a:off x="10118401" y="2312725"/>
            <a:ext cx="5661547" cy="5661547"/>
          </a:xfrm>
          <a:prstGeom prst="rect">
            <a:avLst/>
          </a:prstGeom>
          <a:noFill/>
          <a:ln>
            <a:noFill/>
          </a:ln>
        </p:spPr>
      </p:pic>
      <p:graphicFrame>
        <p:nvGraphicFramePr>
          <p:cNvPr id="230" name="Google Shape;230;p37"/>
          <p:cNvGraphicFramePr/>
          <p:nvPr/>
        </p:nvGraphicFramePr>
        <p:xfrm>
          <a:off x="1901950" y="2706725"/>
          <a:ext cx="3000000" cy="3000000"/>
        </p:xfrm>
        <a:graphic>
          <a:graphicData uri="http://schemas.openxmlformats.org/drawingml/2006/table">
            <a:tbl>
              <a:tblPr>
                <a:noFill/>
                <a:tableStyleId>{C88F5EDF-62B9-4254-948A-4C81978AC380}</a:tableStyleId>
              </a:tblPr>
              <a:tblGrid>
                <a:gridCol w="7145850"/>
              </a:tblGrid>
              <a:tr h="535775">
                <a:tc>
                  <a:txBody>
                    <a:bodyPr/>
                    <a:lstStyle/>
                    <a:p>
                      <a:pPr indent="0" lvl="0" marL="0" marR="0" rtl="0" algn="l">
                        <a:lnSpc>
                          <a:spcPct val="100000"/>
                        </a:lnSpc>
                        <a:spcBef>
                          <a:spcPts val="0"/>
                        </a:spcBef>
                        <a:spcAft>
                          <a:spcPts val="0"/>
                        </a:spcAft>
                        <a:buClr>
                          <a:srgbClr val="000000"/>
                        </a:buClr>
                        <a:buSzPts val="1100"/>
                        <a:buFont typeface="Arial"/>
                        <a:buNone/>
                      </a:pPr>
                      <a:r>
                        <a:rPr lang="en" sz="3400">
                          <a:solidFill>
                            <a:srgbClr val="FFFFFF"/>
                          </a:solidFill>
                          <a:latin typeface="Google Sans"/>
                          <a:ea typeface="Google Sans"/>
                          <a:cs typeface="Google Sans"/>
                          <a:sym typeface="Google Sans"/>
                        </a:rPr>
                        <a:t>Ways to do ML on GCP</a:t>
                      </a:r>
                      <a:endParaRPr sz="3400">
                        <a:solidFill>
                          <a:srgbClr val="FFFFFF"/>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chemeClr val="dk1"/>
                    </a:solidFill>
                  </a:tcPr>
                </a:tc>
              </a:tr>
              <a:tr h="535775">
                <a:tc>
                  <a:txBody>
                    <a:bodyPr/>
                    <a:lstStyle/>
                    <a:p>
                      <a:pPr indent="0" lvl="0" marL="0" marR="0" rtl="0" algn="l">
                        <a:lnSpc>
                          <a:spcPct val="100000"/>
                        </a:lnSpc>
                        <a:spcBef>
                          <a:spcPts val="0"/>
                        </a:spcBef>
                        <a:spcAft>
                          <a:spcPts val="0"/>
                        </a:spcAft>
                        <a:buClr>
                          <a:srgbClr val="000000"/>
                        </a:buClr>
                        <a:buSzPts val="4000"/>
                        <a:buFont typeface="Arial"/>
                        <a:buNone/>
                      </a:pPr>
                      <a:r>
                        <a:rPr lang="en" sz="3400">
                          <a:solidFill>
                            <a:srgbClr val="434343"/>
                          </a:solidFill>
                          <a:latin typeface="Google Sans"/>
                          <a:ea typeface="Google Sans"/>
                          <a:cs typeface="Google Sans"/>
                          <a:sym typeface="Google Sans"/>
                        </a:rPr>
                        <a:t>Kubeflow</a:t>
                      </a:r>
                      <a:endParaRPr sz="3400">
                        <a:solidFill>
                          <a:srgbClr val="FFFFFF"/>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rgbClr val="FFFFFF"/>
                    </a:solidFill>
                  </a:tcPr>
                </a:tc>
              </a:tr>
              <a:tr h="566875">
                <a:tc>
                  <a:txBody>
                    <a:bodyPr/>
                    <a:lstStyle/>
                    <a:p>
                      <a:pPr indent="0" lvl="0" marL="0" rtl="0" algn="l">
                        <a:spcBef>
                          <a:spcPts val="0"/>
                        </a:spcBef>
                        <a:spcAft>
                          <a:spcPts val="0"/>
                        </a:spcAft>
                        <a:buNone/>
                      </a:pPr>
                      <a:r>
                        <a:rPr lang="en" sz="3400">
                          <a:solidFill>
                            <a:srgbClr val="434343"/>
                          </a:solidFill>
                          <a:latin typeface="Google Sans"/>
                          <a:ea typeface="Google Sans"/>
                          <a:cs typeface="Google Sans"/>
                          <a:sym typeface="Google Sans"/>
                        </a:rPr>
                        <a:t>AI Hub</a:t>
                      </a:r>
                      <a:endParaRPr sz="3400">
                        <a:solidFill>
                          <a:srgbClr val="434343"/>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55"/>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comparison</a:t>
            </a:r>
            <a:endParaRPr/>
          </a:p>
          <a:p>
            <a:pPr indent="0" lvl="0" marL="0" rtl="0" algn="l">
              <a:spcBef>
                <a:spcPts val="0"/>
              </a:spcBef>
              <a:spcAft>
                <a:spcPts val="0"/>
              </a:spcAft>
              <a:buNone/>
            </a:pPr>
            <a:r>
              <a:rPr lang="en"/>
              <a:t>and analysis </a:t>
            </a:r>
            <a:endParaRPr/>
          </a:p>
          <a:p>
            <a:pPr indent="0" lvl="0" marL="0" rtl="0" algn="l">
              <a:spcBef>
                <a:spcPts val="0"/>
              </a:spcBef>
              <a:spcAft>
                <a:spcPts val="0"/>
              </a:spcAft>
              <a:buNone/>
            </a:pPr>
            <a:r>
              <a:rPr lang="en"/>
              <a:t>of runs</a:t>
            </a:r>
            <a:endParaRPr/>
          </a:p>
        </p:txBody>
      </p:sp>
      <p:grpSp>
        <p:nvGrpSpPr>
          <p:cNvPr id="554" name="Google Shape;554;p55"/>
          <p:cNvGrpSpPr/>
          <p:nvPr/>
        </p:nvGrpSpPr>
        <p:grpSpPr>
          <a:xfrm>
            <a:off x="7259742" y="4622243"/>
            <a:ext cx="1686001" cy="969783"/>
            <a:chOff x="4572000" y="1066750"/>
            <a:chExt cx="762000" cy="438300"/>
          </a:xfrm>
        </p:grpSpPr>
        <p:cxnSp>
          <p:nvCxnSpPr>
            <p:cNvPr id="555" name="Google Shape;555;p55"/>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56" name="Google Shape;556;p55"/>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1</a:t>
              </a:r>
              <a:endParaRPr sz="2000">
                <a:solidFill>
                  <a:srgbClr val="FFFFFF"/>
                </a:solidFill>
                <a:latin typeface="Roboto"/>
                <a:ea typeface="Roboto"/>
                <a:cs typeface="Roboto"/>
                <a:sym typeface="Roboto"/>
              </a:endParaRPr>
            </a:p>
          </p:txBody>
        </p:sp>
      </p:grpSp>
      <p:grpSp>
        <p:nvGrpSpPr>
          <p:cNvPr id="557" name="Google Shape;557;p55"/>
          <p:cNvGrpSpPr/>
          <p:nvPr/>
        </p:nvGrpSpPr>
        <p:grpSpPr>
          <a:xfrm>
            <a:off x="11058735" y="6300871"/>
            <a:ext cx="1686001" cy="969783"/>
            <a:chOff x="4572000" y="1066750"/>
            <a:chExt cx="762000" cy="438300"/>
          </a:xfrm>
        </p:grpSpPr>
        <p:cxnSp>
          <p:nvCxnSpPr>
            <p:cNvPr id="558" name="Google Shape;558;p55"/>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59" name="Google Shape;559;p55"/>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2</a:t>
              </a:r>
              <a:endParaRPr sz="2000">
                <a:solidFill>
                  <a:srgbClr val="FFFFFF"/>
                </a:solidFill>
                <a:latin typeface="Roboto"/>
                <a:ea typeface="Roboto"/>
                <a:cs typeface="Roboto"/>
                <a:sym typeface="Roboto"/>
              </a:endParaRPr>
            </a:p>
          </p:txBody>
        </p:sp>
      </p:grpSp>
      <p:grpSp>
        <p:nvGrpSpPr>
          <p:cNvPr id="560" name="Google Shape;560;p55"/>
          <p:cNvGrpSpPr/>
          <p:nvPr/>
        </p:nvGrpSpPr>
        <p:grpSpPr>
          <a:xfrm>
            <a:off x="13802605" y="3297018"/>
            <a:ext cx="1686001" cy="969783"/>
            <a:chOff x="4572000" y="1066750"/>
            <a:chExt cx="762000" cy="438300"/>
          </a:xfrm>
        </p:grpSpPr>
        <p:cxnSp>
          <p:nvCxnSpPr>
            <p:cNvPr id="561" name="Google Shape;561;p55"/>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62" name="Google Shape;562;p55"/>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3</a:t>
              </a:r>
              <a:endParaRPr sz="2000">
                <a:solidFill>
                  <a:srgbClr val="FFFFFF"/>
                </a:solidFill>
                <a:latin typeface="Roboto"/>
                <a:ea typeface="Roboto"/>
                <a:cs typeface="Roboto"/>
                <a:sym typeface="Roboto"/>
              </a:endParaRPr>
            </a:p>
          </p:txBody>
        </p:sp>
      </p:grpSp>
      <p:pic>
        <p:nvPicPr>
          <p:cNvPr id="563" name="Google Shape;563;p55"/>
          <p:cNvPicPr preferRelativeResize="0"/>
          <p:nvPr/>
        </p:nvPicPr>
        <p:blipFill rotWithShape="1">
          <a:blip r:embed="rId3">
            <a:alphaModFix/>
          </a:blip>
          <a:srcRect b="0" l="0" r="0" t="0"/>
          <a:stretch/>
        </p:blipFill>
        <p:spPr>
          <a:xfrm>
            <a:off x="5994500" y="1923550"/>
            <a:ext cx="11095099" cy="7048701"/>
          </a:xfrm>
          <a:prstGeom prst="rect">
            <a:avLst/>
          </a:prstGeom>
          <a:noFill/>
          <a:ln>
            <a:noFill/>
          </a:ln>
        </p:spPr>
      </p:pic>
      <p:pic>
        <p:nvPicPr>
          <p:cNvPr id="564" name="Google Shape;564;p55"/>
          <p:cNvPicPr preferRelativeResize="0"/>
          <p:nvPr/>
        </p:nvPicPr>
        <p:blipFill rotWithShape="1">
          <a:blip r:embed="rId4">
            <a:alphaModFix/>
          </a:blip>
          <a:srcRect b="0" l="0" r="0" t="0"/>
          <a:stretch/>
        </p:blipFill>
        <p:spPr>
          <a:xfrm>
            <a:off x="5596650" y="1923650"/>
            <a:ext cx="11658902" cy="73243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6"/>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comparison</a:t>
            </a:r>
            <a:endParaRPr/>
          </a:p>
          <a:p>
            <a:pPr indent="0" lvl="0" marL="0" rtl="0" algn="l">
              <a:spcBef>
                <a:spcPts val="0"/>
              </a:spcBef>
              <a:spcAft>
                <a:spcPts val="0"/>
              </a:spcAft>
              <a:buNone/>
            </a:pPr>
            <a:r>
              <a:rPr lang="en"/>
              <a:t>and analysis </a:t>
            </a:r>
            <a:endParaRPr/>
          </a:p>
          <a:p>
            <a:pPr indent="0" lvl="0" marL="0" rtl="0" algn="l">
              <a:spcBef>
                <a:spcPts val="0"/>
              </a:spcBef>
              <a:spcAft>
                <a:spcPts val="0"/>
              </a:spcAft>
              <a:buNone/>
            </a:pPr>
            <a:r>
              <a:rPr lang="en"/>
              <a:t>of runs</a:t>
            </a:r>
            <a:endParaRPr/>
          </a:p>
        </p:txBody>
      </p:sp>
      <p:grpSp>
        <p:nvGrpSpPr>
          <p:cNvPr id="570" name="Google Shape;570;p56"/>
          <p:cNvGrpSpPr/>
          <p:nvPr/>
        </p:nvGrpSpPr>
        <p:grpSpPr>
          <a:xfrm>
            <a:off x="7259742" y="4622243"/>
            <a:ext cx="1686001" cy="969783"/>
            <a:chOff x="4572000" y="1066750"/>
            <a:chExt cx="762000" cy="438300"/>
          </a:xfrm>
        </p:grpSpPr>
        <p:cxnSp>
          <p:nvCxnSpPr>
            <p:cNvPr id="571" name="Google Shape;571;p56"/>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72" name="Google Shape;572;p56"/>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1</a:t>
              </a:r>
              <a:endParaRPr sz="2000">
                <a:solidFill>
                  <a:srgbClr val="FFFFFF"/>
                </a:solidFill>
                <a:latin typeface="Roboto"/>
                <a:ea typeface="Roboto"/>
                <a:cs typeface="Roboto"/>
                <a:sym typeface="Roboto"/>
              </a:endParaRPr>
            </a:p>
          </p:txBody>
        </p:sp>
      </p:grpSp>
      <p:grpSp>
        <p:nvGrpSpPr>
          <p:cNvPr id="573" name="Google Shape;573;p56"/>
          <p:cNvGrpSpPr/>
          <p:nvPr/>
        </p:nvGrpSpPr>
        <p:grpSpPr>
          <a:xfrm>
            <a:off x="11058735" y="6300871"/>
            <a:ext cx="1686001" cy="969783"/>
            <a:chOff x="4572000" y="1066750"/>
            <a:chExt cx="762000" cy="438300"/>
          </a:xfrm>
        </p:grpSpPr>
        <p:cxnSp>
          <p:nvCxnSpPr>
            <p:cNvPr id="574" name="Google Shape;574;p56"/>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75" name="Google Shape;575;p56"/>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2</a:t>
              </a:r>
              <a:endParaRPr sz="2000">
                <a:solidFill>
                  <a:srgbClr val="FFFFFF"/>
                </a:solidFill>
                <a:latin typeface="Roboto"/>
                <a:ea typeface="Roboto"/>
                <a:cs typeface="Roboto"/>
                <a:sym typeface="Roboto"/>
              </a:endParaRPr>
            </a:p>
          </p:txBody>
        </p:sp>
      </p:grpSp>
      <p:grpSp>
        <p:nvGrpSpPr>
          <p:cNvPr id="576" name="Google Shape;576;p56"/>
          <p:cNvGrpSpPr/>
          <p:nvPr/>
        </p:nvGrpSpPr>
        <p:grpSpPr>
          <a:xfrm>
            <a:off x="13802605" y="3297018"/>
            <a:ext cx="1686001" cy="969783"/>
            <a:chOff x="4572000" y="1066750"/>
            <a:chExt cx="762000" cy="438300"/>
          </a:xfrm>
        </p:grpSpPr>
        <p:cxnSp>
          <p:nvCxnSpPr>
            <p:cNvPr id="577" name="Google Shape;577;p56"/>
            <p:cNvCxnSpPr/>
            <p:nvPr/>
          </p:nvCxnSpPr>
          <p:spPr>
            <a:xfrm>
              <a:off x="4572000" y="1066750"/>
              <a:ext cx="0" cy="438300"/>
            </a:xfrm>
            <a:prstGeom prst="straightConnector1">
              <a:avLst/>
            </a:prstGeom>
            <a:noFill/>
            <a:ln cap="flat" cmpd="sng" w="19050">
              <a:solidFill>
                <a:schemeClr val="accent1"/>
              </a:solidFill>
              <a:prstDash val="solid"/>
              <a:round/>
              <a:headEnd len="med" w="med" type="none"/>
              <a:tailEnd len="med" w="med" type="none"/>
            </a:ln>
          </p:spPr>
        </p:cxnSp>
        <p:sp>
          <p:nvSpPr>
            <p:cNvPr id="578" name="Google Shape;578;p56"/>
            <p:cNvSpPr/>
            <p:nvPr/>
          </p:nvSpPr>
          <p:spPr>
            <a:xfrm>
              <a:off x="4572000" y="1066750"/>
              <a:ext cx="762000" cy="216300"/>
            </a:xfrm>
            <a:prstGeom prst="rect">
              <a:avLst/>
            </a:prstGeom>
            <a:solidFill>
              <a:schemeClr val="accen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Label 3</a:t>
              </a:r>
              <a:endParaRPr sz="2000">
                <a:solidFill>
                  <a:srgbClr val="FFFFFF"/>
                </a:solidFill>
                <a:latin typeface="Roboto"/>
                <a:ea typeface="Roboto"/>
                <a:cs typeface="Roboto"/>
                <a:sym typeface="Roboto"/>
              </a:endParaRPr>
            </a:p>
          </p:txBody>
        </p:sp>
      </p:grpSp>
      <p:pic>
        <p:nvPicPr>
          <p:cNvPr id="579" name="Google Shape;579;p56"/>
          <p:cNvPicPr preferRelativeResize="0"/>
          <p:nvPr/>
        </p:nvPicPr>
        <p:blipFill rotWithShape="1">
          <a:blip r:embed="rId3">
            <a:alphaModFix/>
          </a:blip>
          <a:srcRect b="19601" l="-14516" r="-14516" t="0"/>
          <a:stretch/>
        </p:blipFill>
        <p:spPr>
          <a:xfrm>
            <a:off x="4022550" y="1892550"/>
            <a:ext cx="13429454" cy="7784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cxnSp>
        <p:nvCxnSpPr>
          <p:cNvPr id="584" name="Google Shape;584;p57"/>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
        <p:nvSpPr>
          <p:cNvPr id="585" name="Google Shape;585;p57"/>
          <p:cNvSpPr txBox="1"/>
          <p:nvPr>
            <p:ph type="title"/>
          </p:nvPr>
        </p:nvSpPr>
        <p:spPr>
          <a:xfrm>
            <a:off x="1847500" y="1075775"/>
            <a:ext cx="146397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pic>
        <p:nvPicPr>
          <p:cNvPr id="586" name="Google Shape;586;p57"/>
          <p:cNvPicPr preferRelativeResize="0"/>
          <p:nvPr/>
        </p:nvPicPr>
        <p:blipFill>
          <a:blip r:embed="rId3">
            <a:alphaModFix/>
          </a:blip>
          <a:stretch>
            <a:fillRect/>
          </a:stretch>
        </p:blipFill>
        <p:spPr>
          <a:xfrm>
            <a:off x="10118401" y="2312725"/>
            <a:ext cx="5661547" cy="5661547"/>
          </a:xfrm>
          <a:prstGeom prst="rect">
            <a:avLst/>
          </a:prstGeom>
          <a:noFill/>
          <a:ln>
            <a:noFill/>
          </a:ln>
        </p:spPr>
      </p:pic>
      <p:graphicFrame>
        <p:nvGraphicFramePr>
          <p:cNvPr id="587" name="Google Shape;587;p57"/>
          <p:cNvGraphicFramePr/>
          <p:nvPr/>
        </p:nvGraphicFramePr>
        <p:xfrm>
          <a:off x="1901950" y="2706725"/>
          <a:ext cx="3000000" cy="3000000"/>
        </p:xfrm>
        <a:graphic>
          <a:graphicData uri="http://schemas.openxmlformats.org/drawingml/2006/table">
            <a:tbl>
              <a:tblPr>
                <a:noFill/>
                <a:tableStyleId>{C88F5EDF-62B9-4254-948A-4C81978AC380}</a:tableStyleId>
              </a:tblPr>
              <a:tblGrid>
                <a:gridCol w="7145850"/>
              </a:tblGrid>
              <a:tr h="535775">
                <a:tc>
                  <a:txBody>
                    <a:bodyPr/>
                    <a:lstStyle/>
                    <a:p>
                      <a:pPr indent="0" lvl="0" marL="0" marR="0" rtl="0" algn="l">
                        <a:lnSpc>
                          <a:spcPct val="100000"/>
                        </a:lnSpc>
                        <a:spcBef>
                          <a:spcPts val="0"/>
                        </a:spcBef>
                        <a:spcAft>
                          <a:spcPts val="0"/>
                        </a:spcAft>
                        <a:buClr>
                          <a:srgbClr val="000000"/>
                        </a:buClr>
                        <a:buSzPts val="1100"/>
                        <a:buFont typeface="Arial"/>
                        <a:buNone/>
                      </a:pPr>
                      <a:r>
                        <a:rPr lang="en" sz="3400">
                          <a:latin typeface="Google Sans"/>
                          <a:ea typeface="Google Sans"/>
                          <a:cs typeface="Google Sans"/>
                          <a:sym typeface="Google Sans"/>
                        </a:rPr>
                        <a:t>Ways to do ML on GCP</a:t>
                      </a:r>
                      <a:endParaRPr sz="3400">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tcPr>
                </a:tc>
              </a:tr>
              <a:tr h="535775">
                <a:tc>
                  <a:txBody>
                    <a:bodyPr/>
                    <a:lstStyle/>
                    <a:p>
                      <a:pPr indent="0" lvl="0" marL="0" marR="0" rtl="0" algn="l">
                        <a:lnSpc>
                          <a:spcPct val="100000"/>
                        </a:lnSpc>
                        <a:spcBef>
                          <a:spcPts val="0"/>
                        </a:spcBef>
                        <a:spcAft>
                          <a:spcPts val="0"/>
                        </a:spcAft>
                        <a:buClr>
                          <a:srgbClr val="000000"/>
                        </a:buClr>
                        <a:buSzPts val="4000"/>
                        <a:buFont typeface="Arial"/>
                        <a:buNone/>
                      </a:pPr>
                      <a:r>
                        <a:rPr lang="en" sz="3400">
                          <a:solidFill>
                            <a:srgbClr val="434343"/>
                          </a:solidFill>
                          <a:latin typeface="Google Sans"/>
                          <a:ea typeface="Google Sans"/>
                          <a:cs typeface="Google Sans"/>
                          <a:sym typeface="Google Sans"/>
                        </a:rPr>
                        <a:t>Kubeflow</a:t>
                      </a:r>
                      <a:endParaRPr sz="3400">
                        <a:solidFill>
                          <a:srgbClr val="FFFFFF"/>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rgbClr val="FFFFFF"/>
                    </a:solidFill>
                  </a:tcPr>
                </a:tc>
              </a:tr>
              <a:tr h="566875">
                <a:tc>
                  <a:txBody>
                    <a:bodyPr/>
                    <a:lstStyle/>
                    <a:p>
                      <a:pPr indent="0" lvl="0" marL="0" rtl="0" algn="l">
                        <a:spcBef>
                          <a:spcPts val="0"/>
                        </a:spcBef>
                        <a:spcAft>
                          <a:spcPts val="0"/>
                        </a:spcAft>
                        <a:buNone/>
                      </a:pPr>
                      <a:r>
                        <a:rPr lang="en" sz="3400">
                          <a:solidFill>
                            <a:srgbClr val="FFFFFF"/>
                          </a:solidFill>
                          <a:latin typeface="Google Sans"/>
                          <a:ea typeface="Google Sans"/>
                          <a:cs typeface="Google Sans"/>
                          <a:sym typeface="Google Sans"/>
                        </a:rPr>
                        <a:t>AI Hub</a:t>
                      </a:r>
                      <a:endParaRPr sz="3400">
                        <a:solidFill>
                          <a:srgbClr val="FFFFFF"/>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Hub is a </a:t>
            </a:r>
            <a:r>
              <a:rPr lang="en"/>
              <a:t>repository</a:t>
            </a:r>
            <a:r>
              <a:rPr lang="en"/>
              <a:t> for AI assets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3" name="Google Shape;593;p58"/>
          <p:cNvSpPr txBox="1"/>
          <p:nvPr>
            <p:ph idx="1" type="body"/>
          </p:nvPr>
        </p:nvSpPr>
        <p:spPr>
          <a:xfrm>
            <a:off x="1847500" y="2267675"/>
            <a:ext cx="11950200" cy="570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Don’t reinvent the wheel! </a:t>
            </a:r>
            <a:r>
              <a:rPr lang="en"/>
              <a:t>Find and deploy ML pipelines</a:t>
            </a:r>
            <a:endParaRPr/>
          </a:p>
        </p:txBody>
      </p:sp>
      <p:pic>
        <p:nvPicPr>
          <p:cNvPr id="594" name="Google Shape;594;p58"/>
          <p:cNvPicPr preferRelativeResize="0"/>
          <p:nvPr/>
        </p:nvPicPr>
        <p:blipFill>
          <a:blip r:embed="rId3">
            <a:alphaModFix/>
          </a:blip>
          <a:stretch>
            <a:fillRect/>
          </a:stretch>
        </p:blipFill>
        <p:spPr>
          <a:xfrm>
            <a:off x="1847500" y="3097675"/>
            <a:ext cx="11295279" cy="63572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9"/>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Hub stores various asset types</a:t>
            </a:r>
            <a:endParaRPr/>
          </a:p>
        </p:txBody>
      </p:sp>
      <p:sp>
        <p:nvSpPr>
          <p:cNvPr id="600" name="Google Shape;600;p59"/>
          <p:cNvSpPr txBox="1"/>
          <p:nvPr>
            <p:ph idx="1" type="body"/>
          </p:nvPr>
        </p:nvSpPr>
        <p:spPr>
          <a:xfrm>
            <a:off x="1847500" y="2267675"/>
            <a:ext cx="11950200" cy="570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Kubeflow pipelines and components</a:t>
            </a:r>
            <a:endParaRPr/>
          </a:p>
          <a:p>
            <a:pPr indent="-457200" lvl="0" marL="457200" rtl="0" algn="l">
              <a:spcBef>
                <a:spcPts val="0"/>
              </a:spcBef>
              <a:spcAft>
                <a:spcPts val="0"/>
              </a:spcAft>
              <a:buSzPts val="3600"/>
              <a:buChar char="●"/>
            </a:pPr>
            <a:r>
              <a:rPr lang="en"/>
              <a:t>Jupyter notebooks</a:t>
            </a:r>
            <a:endParaRPr/>
          </a:p>
          <a:p>
            <a:pPr indent="-457200" lvl="0" marL="457200" rtl="0" algn="l">
              <a:spcBef>
                <a:spcPts val="0"/>
              </a:spcBef>
              <a:spcAft>
                <a:spcPts val="0"/>
              </a:spcAft>
              <a:buSzPts val="3600"/>
              <a:buChar char="●"/>
            </a:pPr>
            <a:r>
              <a:rPr lang="en"/>
              <a:t>TensorFlow modules</a:t>
            </a:r>
            <a:endParaRPr/>
          </a:p>
          <a:p>
            <a:pPr indent="-457200" lvl="0" marL="457200" rtl="0" algn="l">
              <a:spcBef>
                <a:spcPts val="0"/>
              </a:spcBef>
              <a:spcAft>
                <a:spcPts val="0"/>
              </a:spcAft>
              <a:buSzPts val="3600"/>
              <a:buChar char="●"/>
            </a:pPr>
            <a:r>
              <a:rPr lang="en"/>
              <a:t>Trained models</a:t>
            </a:r>
            <a:endParaRPr/>
          </a:p>
          <a:p>
            <a:pPr indent="-457200" lvl="0" marL="457200" rtl="0" algn="l">
              <a:spcBef>
                <a:spcPts val="0"/>
              </a:spcBef>
              <a:spcAft>
                <a:spcPts val="0"/>
              </a:spcAft>
              <a:buSzPts val="3600"/>
              <a:buChar char="●"/>
            </a:pPr>
            <a:r>
              <a:rPr lang="en"/>
              <a:t>Services</a:t>
            </a:r>
            <a:endParaRPr/>
          </a:p>
          <a:p>
            <a:pPr indent="-457200" lvl="0" marL="457200" rtl="0" algn="l">
              <a:spcBef>
                <a:spcPts val="0"/>
              </a:spcBef>
              <a:spcAft>
                <a:spcPts val="0"/>
              </a:spcAft>
              <a:buSzPts val="3600"/>
              <a:buChar char="●"/>
            </a:pPr>
            <a:r>
              <a:rPr lang="en"/>
              <a:t>VM images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0"/>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a typical asset looks like...</a:t>
            </a:r>
            <a:endParaRPr/>
          </a:p>
        </p:txBody>
      </p:sp>
      <p:pic>
        <p:nvPicPr>
          <p:cNvPr id="606" name="Google Shape;606;p60"/>
          <p:cNvPicPr preferRelativeResize="0"/>
          <p:nvPr/>
        </p:nvPicPr>
        <p:blipFill rotWithShape="1">
          <a:blip r:embed="rId3">
            <a:alphaModFix/>
          </a:blip>
          <a:srcRect b="327" l="0" r="0" t="327"/>
          <a:stretch/>
        </p:blipFill>
        <p:spPr>
          <a:xfrm>
            <a:off x="1847500" y="1907125"/>
            <a:ext cx="13178327" cy="6714652"/>
          </a:xfrm>
          <a:prstGeom prst="rect">
            <a:avLst/>
          </a:prstGeom>
          <a:noFill/>
          <a:ln>
            <a:noFill/>
          </a:ln>
        </p:spPr>
      </p:pic>
      <p:sp>
        <p:nvSpPr>
          <p:cNvPr id="607" name="Google Shape;607;p60"/>
          <p:cNvSpPr/>
          <p:nvPr/>
        </p:nvSpPr>
        <p:spPr>
          <a:xfrm>
            <a:off x="14686400" y="4730150"/>
            <a:ext cx="2435700" cy="13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One-click deployment of ML pipelines via Kubeflow on GCP as platform for AI,</a:t>
            </a:r>
            <a:endParaRPr/>
          </a:p>
          <a:p>
            <a:pPr indent="0" lvl="0" marL="0" rtl="0" algn="l">
              <a:spcBef>
                <a:spcPts val="0"/>
              </a:spcBef>
              <a:spcAft>
                <a:spcPts val="0"/>
              </a:spcAft>
              <a:buNone/>
            </a:pPr>
            <a:r>
              <a:rPr lang="en"/>
              <a:t>or on premise.</a:t>
            </a:r>
            <a:endParaRPr/>
          </a:p>
          <a:p>
            <a:pPr indent="0" lvl="0" marL="0" rtl="0" algn="l">
              <a:spcBef>
                <a:spcPts val="0"/>
              </a:spcBef>
              <a:spcAft>
                <a:spcPts val="0"/>
              </a:spcAft>
              <a:buNone/>
            </a:pPr>
            <a:r>
              <a:t/>
            </a:r>
            <a:endParaRPr/>
          </a:p>
        </p:txBody>
      </p:sp>
      <p:cxnSp>
        <p:nvCxnSpPr>
          <p:cNvPr id="608" name="Google Shape;608;p60"/>
          <p:cNvCxnSpPr>
            <a:stCxn id="607" idx="0"/>
          </p:cNvCxnSpPr>
          <p:nvPr/>
        </p:nvCxnSpPr>
        <p:spPr>
          <a:xfrm rot="10800000">
            <a:off x="14495750" y="3356450"/>
            <a:ext cx="1408500" cy="137370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1"/>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Assets on AI Hub are collected in two scopes: public assets and restricted assets</a:t>
            </a:r>
            <a:endParaRPr/>
          </a:p>
        </p:txBody>
      </p:sp>
      <p:sp>
        <p:nvSpPr>
          <p:cNvPr id="614" name="Google Shape;614;p61"/>
          <p:cNvSpPr txBox="1"/>
          <p:nvPr>
            <p:ph idx="1" type="body"/>
          </p:nvPr>
        </p:nvSpPr>
        <p:spPr>
          <a:xfrm>
            <a:off x="1956450" y="2695650"/>
            <a:ext cx="11950200" cy="570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P</a:t>
            </a:r>
            <a:r>
              <a:rPr lang="en"/>
              <a:t>ublic scope are available to all AI Hub users</a:t>
            </a:r>
            <a:endParaRPr/>
          </a:p>
          <a:p>
            <a:pPr indent="-457200" lvl="0" marL="457200" rtl="0" algn="l">
              <a:spcBef>
                <a:spcPts val="0"/>
              </a:spcBef>
              <a:spcAft>
                <a:spcPts val="0"/>
              </a:spcAft>
              <a:buSzPts val="3600"/>
              <a:buChar char="●"/>
            </a:pPr>
            <a:r>
              <a:rPr lang="en"/>
              <a:t>Restricted scope contains AI components that you have uploaded and assets that have been shared with you</a:t>
            </a:r>
            <a:endParaRPr/>
          </a:p>
          <a:p>
            <a:pPr indent="0" lvl="0" marL="0" rtl="0" algn="l">
              <a:spcBef>
                <a:spcPts val="1000"/>
              </a:spcBef>
              <a:spcAft>
                <a:spcPts val="10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8" name="Shape 618"/>
        <p:cNvGrpSpPr/>
        <p:nvPr/>
      </p:nvGrpSpPr>
      <p:grpSpPr>
        <a:xfrm>
          <a:off x="0" y="0"/>
          <a:ext cx="0" cy="0"/>
          <a:chOff x="0" y="0"/>
          <a:chExt cx="0" cy="0"/>
        </a:xfrm>
      </p:grpSpPr>
      <p:sp>
        <p:nvSpPr>
          <p:cNvPr id="619" name="Google Shape;619;p62"/>
          <p:cNvSpPr txBox="1"/>
          <p:nvPr>
            <p:ph type="title"/>
          </p:nvPr>
        </p:nvSpPr>
        <p:spPr>
          <a:xfrm>
            <a:off x="3297450" y="2198300"/>
            <a:ext cx="14569500" cy="14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620" name="Google Shape;620;p62"/>
          <p:cNvSpPr txBox="1"/>
          <p:nvPr>
            <p:ph idx="1" type="subTitle"/>
          </p:nvPr>
        </p:nvSpPr>
        <p:spPr>
          <a:xfrm>
            <a:off x="1901950" y="3735575"/>
            <a:ext cx="71562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AI models on Kubeflow</a:t>
            </a:r>
            <a:endParaRPr/>
          </a:p>
        </p:txBody>
      </p:sp>
      <p:sp>
        <p:nvSpPr>
          <p:cNvPr id="621" name="Google Shape;621;p62"/>
          <p:cNvSpPr txBox="1"/>
          <p:nvPr/>
        </p:nvSpPr>
        <p:spPr>
          <a:xfrm>
            <a:off x="1901950" y="5383025"/>
            <a:ext cx="110211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oogle Sans"/>
                <a:ea typeface="Google Sans"/>
                <a:cs typeface="Google Sans"/>
                <a:sym typeface="Google Sans"/>
              </a:rPr>
              <a:t>Objectives</a:t>
            </a:r>
            <a:endParaRPr sz="2400">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a:p>
            <a:pPr indent="-381000" lvl="0" marL="457200" marR="0" rtl="0" algn="l">
              <a:lnSpc>
                <a:spcPct val="100000"/>
              </a:lnSpc>
              <a:spcBef>
                <a:spcPts val="0"/>
              </a:spcBef>
              <a:spcAft>
                <a:spcPts val="0"/>
              </a:spcAft>
              <a:buSzPts val="2400"/>
              <a:buFont typeface="Google Sans"/>
              <a:buChar char="●"/>
            </a:pPr>
            <a:r>
              <a:rPr lang="en" sz="2400">
                <a:latin typeface="Google Sans"/>
                <a:ea typeface="Google Sans"/>
                <a:cs typeface="Google Sans"/>
                <a:sym typeface="Google Sans"/>
              </a:rPr>
              <a:t>S</a:t>
            </a:r>
            <a:r>
              <a:rPr lang="en" sz="2400">
                <a:latin typeface="Google Sans"/>
                <a:ea typeface="Google Sans"/>
                <a:cs typeface="Google Sans"/>
                <a:sym typeface="Google Sans"/>
              </a:rPr>
              <a:t>et up Kubeflow on a Kubernetes Engine cluster</a:t>
            </a:r>
            <a:endParaRPr sz="2400">
              <a:latin typeface="Google Sans"/>
              <a:ea typeface="Google Sans"/>
              <a:cs typeface="Google Sans"/>
              <a:sym typeface="Google Sans"/>
            </a:endParaRPr>
          </a:p>
          <a:p>
            <a:pPr indent="-381000" lvl="0" marL="457200" marR="0" rtl="0" algn="l">
              <a:lnSpc>
                <a:spcPct val="100000"/>
              </a:lnSpc>
              <a:spcBef>
                <a:spcPts val="0"/>
              </a:spcBef>
              <a:spcAft>
                <a:spcPts val="0"/>
              </a:spcAft>
              <a:buSzPts val="2400"/>
              <a:buFont typeface="Google Sans"/>
              <a:buChar char="●"/>
            </a:pPr>
            <a:r>
              <a:rPr lang="en" sz="2400">
                <a:latin typeface="Google Sans"/>
                <a:ea typeface="Google Sans"/>
                <a:cs typeface="Google Sans"/>
                <a:sym typeface="Google Sans"/>
              </a:rPr>
              <a:t>P</a:t>
            </a:r>
            <a:r>
              <a:rPr lang="en" sz="2400">
                <a:latin typeface="Google Sans"/>
                <a:ea typeface="Google Sans"/>
                <a:cs typeface="Google Sans"/>
                <a:sym typeface="Google Sans"/>
              </a:rPr>
              <a:t>ackage a TensorFlow program in a container and upload it to Google Container Registry</a:t>
            </a:r>
            <a:endParaRPr sz="2400">
              <a:latin typeface="Google Sans"/>
              <a:ea typeface="Google Sans"/>
              <a:cs typeface="Google Sans"/>
              <a:sym typeface="Google Sans"/>
            </a:endParaRPr>
          </a:p>
          <a:p>
            <a:pPr indent="-381000" lvl="0" marL="457200" marR="0" rtl="0" algn="l">
              <a:lnSpc>
                <a:spcPct val="100000"/>
              </a:lnSpc>
              <a:spcBef>
                <a:spcPts val="0"/>
              </a:spcBef>
              <a:spcAft>
                <a:spcPts val="0"/>
              </a:spcAft>
              <a:buSzPts val="2400"/>
              <a:buFont typeface="Google Sans"/>
              <a:buChar char="●"/>
            </a:pPr>
            <a:r>
              <a:rPr lang="en" sz="2400">
                <a:latin typeface="Google Sans"/>
                <a:ea typeface="Google Sans"/>
                <a:cs typeface="Google Sans"/>
                <a:sym typeface="Google Sans"/>
              </a:rPr>
              <a:t>S</a:t>
            </a:r>
            <a:r>
              <a:rPr lang="en" sz="2400">
                <a:latin typeface="Google Sans"/>
                <a:ea typeface="Google Sans"/>
                <a:cs typeface="Google Sans"/>
                <a:sym typeface="Google Sans"/>
              </a:rPr>
              <a:t>ubmit a tf-train job and save the resulting model to Google Cloud Storage</a:t>
            </a:r>
            <a:endParaRPr sz="2400">
              <a:latin typeface="Google Sans"/>
              <a:ea typeface="Google Sans"/>
              <a:cs typeface="Google Sans"/>
              <a:sym typeface="Google Sans"/>
            </a:endParaRPr>
          </a:p>
          <a:p>
            <a:pPr indent="-381000" lvl="0" marL="457200" marR="0" rtl="0" algn="l">
              <a:lnSpc>
                <a:spcPct val="100000"/>
              </a:lnSpc>
              <a:spcBef>
                <a:spcPts val="0"/>
              </a:spcBef>
              <a:spcAft>
                <a:spcPts val="0"/>
              </a:spcAft>
              <a:buSzPts val="2400"/>
              <a:buFont typeface="Google Sans"/>
              <a:buChar char="●"/>
            </a:pPr>
            <a:r>
              <a:rPr lang="en" sz="2400">
                <a:latin typeface="Google Sans"/>
                <a:ea typeface="Google Sans"/>
                <a:cs typeface="Google Sans"/>
                <a:sym typeface="Google Sans"/>
              </a:rPr>
              <a:t>S</a:t>
            </a:r>
            <a:r>
              <a:rPr lang="en" sz="2400">
                <a:latin typeface="Google Sans"/>
                <a:ea typeface="Google Sans"/>
                <a:cs typeface="Google Sans"/>
                <a:sym typeface="Google Sans"/>
              </a:rPr>
              <a:t>erve and interact with a trained model</a:t>
            </a:r>
            <a:endParaRPr sz="2400">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2400">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a:p>
            <a:pPr indent="0" lvl="0" marL="0" rtl="0" algn="l">
              <a:spcBef>
                <a:spcPts val="0"/>
              </a:spcBef>
              <a:spcAft>
                <a:spcPts val="0"/>
              </a:spcAft>
              <a:buNone/>
            </a:pPr>
            <a:r>
              <a:t/>
            </a:r>
            <a:endParaRPr sz="24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3"/>
          <p:cNvSpPr txBox="1"/>
          <p:nvPr>
            <p:ph idx="1" type="body"/>
          </p:nvPr>
        </p:nvSpPr>
        <p:spPr>
          <a:xfrm>
            <a:off x="1847500" y="2267675"/>
            <a:ext cx="11950200" cy="570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Use ML on GCP using either</a:t>
            </a:r>
            <a:endParaRPr/>
          </a:p>
          <a:p>
            <a:pPr indent="-457200" lvl="1" marL="914400" rtl="0" algn="l">
              <a:spcBef>
                <a:spcPts val="0"/>
              </a:spcBef>
              <a:spcAft>
                <a:spcPts val="0"/>
              </a:spcAft>
              <a:buSzPts val="3600"/>
              <a:buChar char="○"/>
            </a:pPr>
            <a:r>
              <a:rPr lang="en"/>
              <a:t>AI Platform (your model, your data)</a:t>
            </a:r>
            <a:endParaRPr/>
          </a:p>
          <a:p>
            <a:pPr indent="-457200" lvl="1" marL="914400" rtl="0" algn="l">
              <a:spcBef>
                <a:spcPts val="0"/>
              </a:spcBef>
              <a:spcAft>
                <a:spcPts val="0"/>
              </a:spcAft>
              <a:buSzPts val="3600"/>
              <a:buChar char="○"/>
            </a:pPr>
            <a:r>
              <a:rPr lang="en"/>
              <a:t>AutoML (our models, your data)</a:t>
            </a:r>
            <a:endParaRPr/>
          </a:p>
          <a:p>
            <a:pPr indent="-457200" lvl="1" marL="914400" rtl="0" algn="l">
              <a:spcBef>
                <a:spcPts val="0"/>
              </a:spcBef>
              <a:spcAft>
                <a:spcPts val="0"/>
              </a:spcAft>
              <a:buSzPts val="3600"/>
              <a:buChar char="○"/>
            </a:pPr>
            <a:r>
              <a:rPr lang="en"/>
              <a:t>Perception API (our models, our data)</a:t>
            </a:r>
            <a:endParaRPr/>
          </a:p>
          <a:p>
            <a:pPr indent="-457200" lvl="0" marL="457200" rtl="0" algn="l">
              <a:spcBef>
                <a:spcPts val="0"/>
              </a:spcBef>
              <a:spcAft>
                <a:spcPts val="0"/>
              </a:spcAft>
              <a:buSzPts val="3600"/>
              <a:buChar char="●"/>
            </a:pPr>
            <a:r>
              <a:rPr lang="en"/>
              <a:t>Use Kubeflow to deploy end-to-end ML pipelines</a:t>
            </a:r>
            <a:endParaRPr/>
          </a:p>
          <a:p>
            <a:pPr indent="-457200" lvl="0" marL="457200" rtl="0" algn="l">
              <a:spcBef>
                <a:spcPts val="0"/>
              </a:spcBef>
              <a:spcAft>
                <a:spcPts val="0"/>
              </a:spcAft>
              <a:buSzPts val="3600"/>
              <a:buChar char="●"/>
            </a:pPr>
            <a:r>
              <a:rPr lang="en"/>
              <a:t>Don’t reinvent the wheel for your ML pipeline! Leverage pipelines on AI Hub</a:t>
            </a:r>
            <a:endParaRPr/>
          </a:p>
        </p:txBody>
      </p:sp>
      <p:sp>
        <p:nvSpPr>
          <p:cNvPr id="627" name="Google Shape;627;p63"/>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descr="open" id="235" name="Google Shape;235;p38"/>
          <p:cNvPicPr preferRelativeResize="0"/>
          <p:nvPr/>
        </p:nvPicPr>
        <p:blipFill>
          <a:blip r:embed="rId3">
            <a:alphaModFix/>
          </a:blip>
          <a:stretch>
            <a:fillRect/>
          </a:stretch>
        </p:blipFill>
        <p:spPr>
          <a:xfrm>
            <a:off x="7827284" y="6645238"/>
            <a:ext cx="1040181" cy="1000353"/>
          </a:xfrm>
          <a:prstGeom prst="rect">
            <a:avLst/>
          </a:prstGeom>
          <a:noFill/>
          <a:ln>
            <a:noFill/>
          </a:ln>
        </p:spPr>
      </p:pic>
      <p:pic>
        <p:nvPicPr>
          <p:cNvPr descr="Vision_512px_Retina.png" id="236" name="Google Shape;236;p38"/>
          <p:cNvPicPr preferRelativeResize="0"/>
          <p:nvPr/>
        </p:nvPicPr>
        <p:blipFill rotWithShape="1">
          <a:blip r:embed="rId4">
            <a:alphaModFix/>
          </a:blip>
          <a:srcRect b="0" l="0" r="0" t="0"/>
          <a:stretch/>
        </p:blipFill>
        <p:spPr>
          <a:xfrm>
            <a:off x="6499634" y="6044258"/>
            <a:ext cx="1059000" cy="1035900"/>
          </a:xfrm>
          <a:prstGeom prst="rect">
            <a:avLst/>
          </a:prstGeom>
          <a:noFill/>
          <a:ln>
            <a:noFill/>
          </a:ln>
        </p:spPr>
      </p:pic>
      <p:pic>
        <p:nvPicPr>
          <p:cNvPr descr="TranslateAPI_512px (1).png" id="237" name="Google Shape;237;p38"/>
          <p:cNvPicPr preferRelativeResize="0"/>
          <p:nvPr/>
        </p:nvPicPr>
        <p:blipFill rotWithShape="1">
          <a:blip r:embed="rId5">
            <a:alphaModFix/>
          </a:blip>
          <a:srcRect b="0" l="0" r="0" t="0"/>
          <a:stretch/>
        </p:blipFill>
        <p:spPr>
          <a:xfrm>
            <a:off x="9136156" y="6044279"/>
            <a:ext cx="1059000" cy="1035900"/>
          </a:xfrm>
          <a:prstGeom prst="rect">
            <a:avLst/>
          </a:prstGeom>
          <a:noFill/>
          <a:ln>
            <a:noFill/>
          </a:ln>
        </p:spPr>
      </p:pic>
      <p:sp>
        <p:nvSpPr>
          <p:cNvPr id="238" name="Google Shape;238;p38"/>
          <p:cNvSpPr txBox="1"/>
          <p:nvPr/>
        </p:nvSpPr>
        <p:spPr>
          <a:xfrm>
            <a:off x="1678450" y="1011750"/>
            <a:ext cx="14748000" cy="924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800">
                <a:solidFill>
                  <a:srgbClr val="434343"/>
                </a:solidFill>
                <a:latin typeface="Google Sans"/>
                <a:ea typeface="Google Sans"/>
                <a:cs typeface="Google Sans"/>
                <a:sym typeface="Google Sans"/>
              </a:rPr>
              <a:t>Create and deploy custom models with Kubeflow</a:t>
            </a:r>
            <a:endParaRPr b="1" sz="4800">
              <a:solidFill>
                <a:srgbClr val="434343"/>
              </a:solidFill>
              <a:latin typeface="Google Sans"/>
              <a:ea typeface="Google Sans"/>
              <a:cs typeface="Google Sans"/>
              <a:sym typeface="Google Sans"/>
            </a:endParaRPr>
          </a:p>
        </p:txBody>
      </p:sp>
      <p:sp>
        <p:nvSpPr>
          <p:cNvPr id="239" name="Google Shape;239;p38"/>
          <p:cNvSpPr txBox="1"/>
          <p:nvPr/>
        </p:nvSpPr>
        <p:spPr>
          <a:xfrm>
            <a:off x="6723145" y="2278088"/>
            <a:ext cx="3483900" cy="6855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800">
                <a:latin typeface="Roboto"/>
                <a:ea typeface="Roboto"/>
                <a:cs typeface="Roboto"/>
                <a:sym typeface="Roboto"/>
              </a:rPr>
              <a:t>Build Custom Model (codeless)</a:t>
            </a:r>
            <a:endParaRPr b="1" sz="2800">
              <a:latin typeface="Roboto"/>
              <a:ea typeface="Roboto"/>
              <a:cs typeface="Roboto"/>
              <a:sym typeface="Roboto"/>
            </a:endParaRPr>
          </a:p>
        </p:txBody>
      </p:sp>
      <p:sp>
        <p:nvSpPr>
          <p:cNvPr id="240" name="Google Shape;240;p38"/>
          <p:cNvSpPr txBox="1"/>
          <p:nvPr/>
        </p:nvSpPr>
        <p:spPr>
          <a:xfrm>
            <a:off x="7167311" y="3968692"/>
            <a:ext cx="2546400" cy="590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4400">
                <a:solidFill>
                  <a:srgbClr val="999999"/>
                </a:solidFill>
                <a:latin typeface="Roboto"/>
                <a:ea typeface="Roboto"/>
                <a:cs typeface="Roboto"/>
                <a:sym typeface="Roboto"/>
              </a:rPr>
              <a:t>AutoML</a:t>
            </a:r>
            <a:endParaRPr sz="4400">
              <a:solidFill>
                <a:srgbClr val="999999"/>
              </a:solidFill>
              <a:latin typeface="Roboto"/>
              <a:ea typeface="Roboto"/>
              <a:cs typeface="Roboto"/>
              <a:sym typeface="Roboto"/>
            </a:endParaRPr>
          </a:p>
        </p:txBody>
      </p:sp>
      <p:cxnSp>
        <p:nvCxnSpPr>
          <p:cNvPr id="241" name="Google Shape;241;p38"/>
          <p:cNvCxnSpPr/>
          <p:nvPr/>
        </p:nvCxnSpPr>
        <p:spPr>
          <a:xfrm>
            <a:off x="6299782" y="3765923"/>
            <a:ext cx="0" cy="4718100"/>
          </a:xfrm>
          <a:prstGeom prst="straightConnector1">
            <a:avLst/>
          </a:prstGeom>
          <a:noFill/>
          <a:ln cap="flat" cmpd="sng" w="9525">
            <a:solidFill>
              <a:srgbClr val="B7B7B7"/>
            </a:solidFill>
            <a:prstDash val="solid"/>
            <a:round/>
            <a:headEnd len="med" w="med" type="none"/>
            <a:tailEnd len="med" w="med" type="none"/>
          </a:ln>
        </p:spPr>
      </p:cxnSp>
      <p:cxnSp>
        <p:nvCxnSpPr>
          <p:cNvPr id="242" name="Google Shape;242;p38"/>
          <p:cNvCxnSpPr/>
          <p:nvPr/>
        </p:nvCxnSpPr>
        <p:spPr>
          <a:xfrm>
            <a:off x="10374662" y="3765923"/>
            <a:ext cx="0" cy="4718100"/>
          </a:xfrm>
          <a:prstGeom prst="straightConnector1">
            <a:avLst/>
          </a:prstGeom>
          <a:noFill/>
          <a:ln cap="flat" cmpd="sng" w="9525">
            <a:solidFill>
              <a:srgbClr val="B7B7B7"/>
            </a:solidFill>
            <a:prstDash val="solid"/>
            <a:round/>
            <a:headEnd len="med" w="med" type="none"/>
            <a:tailEnd len="med" w="med" type="none"/>
          </a:ln>
        </p:spPr>
      </p:cxnSp>
      <p:sp>
        <p:nvSpPr>
          <p:cNvPr id="243" name="Google Shape;243;p38"/>
          <p:cNvSpPr txBox="1"/>
          <p:nvPr/>
        </p:nvSpPr>
        <p:spPr>
          <a:xfrm>
            <a:off x="1868241" y="8253762"/>
            <a:ext cx="2012100" cy="522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AI Platform</a:t>
            </a:r>
            <a:endParaRPr sz="1600">
              <a:solidFill>
                <a:srgbClr val="545454"/>
              </a:solidFill>
              <a:latin typeface="Roboto"/>
              <a:ea typeface="Roboto"/>
              <a:cs typeface="Roboto"/>
              <a:sym typeface="Roboto"/>
            </a:endParaRPr>
          </a:p>
        </p:txBody>
      </p:sp>
      <p:pic>
        <p:nvPicPr>
          <p:cNvPr descr="Machine-Learning_512px_Retina.png" id="244" name="Google Shape;244;p38"/>
          <p:cNvPicPr preferRelativeResize="0"/>
          <p:nvPr/>
        </p:nvPicPr>
        <p:blipFill rotWithShape="1">
          <a:blip r:embed="rId6">
            <a:alphaModFix/>
          </a:blip>
          <a:srcRect b="0" l="0" r="0" t="0"/>
          <a:stretch/>
        </p:blipFill>
        <p:spPr>
          <a:xfrm>
            <a:off x="2294771" y="7161864"/>
            <a:ext cx="1159200" cy="1152900"/>
          </a:xfrm>
          <a:prstGeom prst="rect">
            <a:avLst/>
          </a:prstGeom>
          <a:noFill/>
          <a:ln>
            <a:noFill/>
          </a:ln>
        </p:spPr>
      </p:pic>
      <p:sp>
        <p:nvSpPr>
          <p:cNvPr id="245" name="Google Shape;245;p38"/>
          <p:cNvSpPr txBox="1"/>
          <p:nvPr/>
        </p:nvSpPr>
        <p:spPr>
          <a:xfrm>
            <a:off x="1732171" y="6488512"/>
            <a:ext cx="2284500" cy="623700"/>
          </a:xfrm>
          <a:prstGeom prst="rect">
            <a:avLst/>
          </a:prstGeom>
          <a:noFill/>
          <a:ln>
            <a:noFill/>
          </a:ln>
        </p:spPr>
        <p:txBody>
          <a:bodyPr anchorCtr="0" anchor="ctr" bIns="182850" lIns="182850" spcFirstLastPara="1" rIns="182850" wrap="square" tIns="182850">
            <a:noAutofit/>
          </a:bodyPr>
          <a:lstStyle/>
          <a:p>
            <a:pPr indent="0" lvl="0" marL="0" marR="0" rtl="0" algn="ctr">
              <a:lnSpc>
                <a:spcPct val="115000"/>
              </a:lnSpc>
              <a:spcBef>
                <a:spcPts val="0"/>
              </a:spcBef>
              <a:spcAft>
                <a:spcPts val="0"/>
              </a:spcAft>
              <a:buClr>
                <a:srgbClr val="FFAB40"/>
              </a:buClr>
              <a:buFont typeface="Roboto"/>
              <a:buNone/>
            </a:pPr>
            <a:r>
              <a:rPr lang="en" sz="1600">
                <a:solidFill>
                  <a:srgbClr val="434343"/>
                </a:solidFill>
                <a:latin typeface="Roboto"/>
                <a:ea typeface="Roboto"/>
                <a:cs typeface="Roboto"/>
                <a:sym typeface="Roboto"/>
              </a:rPr>
              <a:t>Cloud Dataproc</a:t>
            </a:r>
            <a:endParaRPr sz="1600">
              <a:solidFill>
                <a:srgbClr val="434343"/>
              </a:solidFill>
              <a:latin typeface="Roboto"/>
              <a:ea typeface="Roboto"/>
              <a:cs typeface="Roboto"/>
              <a:sym typeface="Roboto"/>
            </a:endParaRPr>
          </a:p>
        </p:txBody>
      </p:sp>
      <p:pic>
        <p:nvPicPr>
          <p:cNvPr descr="DataProc_128px_Retina.png" id="246" name="Google Shape;246;p38"/>
          <p:cNvPicPr preferRelativeResize="0"/>
          <p:nvPr/>
        </p:nvPicPr>
        <p:blipFill rotWithShape="1">
          <a:blip r:embed="rId7">
            <a:alphaModFix/>
          </a:blip>
          <a:srcRect b="0" l="0" r="0" t="0"/>
          <a:stretch/>
        </p:blipFill>
        <p:spPr>
          <a:xfrm>
            <a:off x="2295090" y="5396957"/>
            <a:ext cx="1158600" cy="1152000"/>
          </a:xfrm>
          <a:prstGeom prst="rect">
            <a:avLst/>
          </a:prstGeom>
          <a:noFill/>
          <a:ln>
            <a:noFill/>
          </a:ln>
        </p:spPr>
      </p:pic>
      <p:pic>
        <p:nvPicPr>
          <p:cNvPr descr="Compute-Engine.png" id="247" name="Google Shape;247;p38"/>
          <p:cNvPicPr preferRelativeResize="0"/>
          <p:nvPr/>
        </p:nvPicPr>
        <p:blipFill rotWithShape="1">
          <a:blip r:embed="rId8">
            <a:alphaModFix/>
          </a:blip>
          <a:srcRect b="5092" l="0" r="0" t="5092"/>
          <a:stretch/>
        </p:blipFill>
        <p:spPr>
          <a:xfrm>
            <a:off x="4419860" y="3654844"/>
            <a:ext cx="1158600" cy="1034700"/>
          </a:xfrm>
          <a:prstGeom prst="rect">
            <a:avLst/>
          </a:prstGeom>
          <a:noFill/>
          <a:ln>
            <a:noFill/>
          </a:ln>
        </p:spPr>
      </p:pic>
      <p:sp>
        <p:nvSpPr>
          <p:cNvPr id="248" name="Google Shape;248;p38"/>
          <p:cNvSpPr txBox="1"/>
          <p:nvPr/>
        </p:nvSpPr>
        <p:spPr>
          <a:xfrm>
            <a:off x="3993079" y="4718763"/>
            <a:ext cx="2012100" cy="623700"/>
          </a:xfrm>
          <a:prstGeom prst="rect">
            <a:avLst/>
          </a:prstGeom>
          <a:noFill/>
          <a:ln>
            <a:noFill/>
          </a:ln>
        </p:spPr>
        <p:txBody>
          <a:bodyPr anchorCtr="0" anchor="ctr" bIns="182850" lIns="182850" spcFirstLastPara="1" rIns="182850" wrap="square" tIns="182850">
            <a:noAutofit/>
          </a:bodyPr>
          <a:lstStyle/>
          <a:p>
            <a:pPr indent="0" lvl="0" marL="0" marR="0" rtl="0" algn="ctr">
              <a:lnSpc>
                <a:spcPct val="115000"/>
              </a:lnSpc>
              <a:spcBef>
                <a:spcPts val="0"/>
              </a:spcBef>
              <a:spcAft>
                <a:spcPts val="0"/>
              </a:spcAft>
              <a:buClr>
                <a:srgbClr val="FFAB40"/>
              </a:buClr>
              <a:buFont typeface="Roboto"/>
              <a:buNone/>
            </a:pPr>
            <a:r>
              <a:rPr lang="en" sz="1600">
                <a:solidFill>
                  <a:srgbClr val="434343"/>
                </a:solidFill>
                <a:latin typeface="Roboto"/>
                <a:ea typeface="Roboto"/>
                <a:cs typeface="Roboto"/>
                <a:sym typeface="Roboto"/>
              </a:rPr>
              <a:t>Compute Engine</a:t>
            </a:r>
            <a:endParaRPr sz="1600">
              <a:solidFill>
                <a:srgbClr val="434343"/>
              </a:solidFill>
              <a:latin typeface="Roboto"/>
              <a:ea typeface="Roboto"/>
              <a:cs typeface="Roboto"/>
              <a:sym typeface="Roboto"/>
            </a:endParaRPr>
          </a:p>
        </p:txBody>
      </p:sp>
      <p:sp>
        <p:nvSpPr>
          <p:cNvPr id="249" name="Google Shape;249;p38"/>
          <p:cNvSpPr txBox="1"/>
          <p:nvPr/>
        </p:nvSpPr>
        <p:spPr>
          <a:xfrm>
            <a:off x="11010200" y="2275950"/>
            <a:ext cx="4914600" cy="685500"/>
          </a:xfrm>
          <a:prstGeom prst="rect">
            <a:avLst/>
          </a:prstGeom>
          <a:noFill/>
          <a:ln>
            <a:noFill/>
          </a:ln>
        </p:spPr>
        <p:txBody>
          <a:bodyPr anchorCtr="0" anchor="t" bIns="182850" lIns="182850" spcFirstLastPara="1" rIns="182850" wrap="square" tIns="182850">
            <a:noAutofit/>
          </a:bodyPr>
          <a:lstStyle/>
          <a:p>
            <a:pPr indent="0" lvl="0" marL="0" rtl="0" algn="ctr">
              <a:lnSpc>
                <a:spcPct val="110000"/>
              </a:lnSpc>
              <a:spcBef>
                <a:spcPts val="0"/>
              </a:spcBef>
              <a:spcAft>
                <a:spcPts val="0"/>
              </a:spcAft>
              <a:buNone/>
            </a:pPr>
            <a:r>
              <a:rPr lang="en" sz="2800">
                <a:latin typeface="Roboto"/>
                <a:ea typeface="Roboto"/>
                <a:cs typeface="Roboto"/>
                <a:sym typeface="Roboto"/>
              </a:rPr>
              <a:t>Call a Pretrained Model</a:t>
            </a:r>
            <a:endParaRPr b="1" sz="2800">
              <a:latin typeface="Roboto"/>
              <a:ea typeface="Roboto"/>
              <a:cs typeface="Roboto"/>
              <a:sym typeface="Roboto"/>
            </a:endParaRPr>
          </a:p>
        </p:txBody>
      </p:sp>
      <p:pic>
        <p:nvPicPr>
          <p:cNvPr descr="TranslateAPI_512px (1).png" id="250" name="Google Shape;250;p38"/>
          <p:cNvPicPr preferRelativeResize="0"/>
          <p:nvPr/>
        </p:nvPicPr>
        <p:blipFill rotWithShape="1">
          <a:blip r:embed="rId5">
            <a:alphaModFix/>
          </a:blip>
          <a:srcRect b="0" l="0" r="0" t="0"/>
          <a:stretch/>
        </p:blipFill>
        <p:spPr>
          <a:xfrm>
            <a:off x="10814216" y="3559945"/>
            <a:ext cx="1059000" cy="1035900"/>
          </a:xfrm>
          <a:prstGeom prst="rect">
            <a:avLst/>
          </a:prstGeom>
          <a:noFill/>
          <a:ln>
            <a:noFill/>
          </a:ln>
        </p:spPr>
      </p:pic>
      <p:sp>
        <p:nvSpPr>
          <p:cNvPr id="251" name="Google Shape;251;p38"/>
          <p:cNvSpPr txBox="1"/>
          <p:nvPr/>
        </p:nvSpPr>
        <p:spPr>
          <a:xfrm>
            <a:off x="12076103" y="4577186"/>
            <a:ext cx="12726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a:t>
            </a:r>
            <a:br>
              <a:rPr lang="en" sz="1600">
                <a:solidFill>
                  <a:srgbClr val="545454"/>
                </a:solidFill>
                <a:latin typeface="Roboto"/>
                <a:ea typeface="Roboto"/>
                <a:cs typeface="Roboto"/>
                <a:sym typeface="Roboto"/>
              </a:rPr>
            </a:br>
            <a:r>
              <a:rPr i="0" lang="en" sz="1600" u="none" cap="none" strike="noStrike">
                <a:solidFill>
                  <a:srgbClr val="545454"/>
                </a:solidFill>
                <a:latin typeface="Roboto"/>
                <a:ea typeface="Roboto"/>
                <a:cs typeface="Roboto"/>
                <a:sym typeface="Roboto"/>
              </a:rPr>
              <a:t>Vision API</a:t>
            </a:r>
            <a:endParaRPr sz="1600">
              <a:solidFill>
                <a:srgbClr val="545454"/>
              </a:solidFill>
              <a:latin typeface="Roboto"/>
              <a:ea typeface="Roboto"/>
              <a:cs typeface="Roboto"/>
              <a:sym typeface="Roboto"/>
            </a:endParaRPr>
          </a:p>
        </p:txBody>
      </p:sp>
      <p:sp>
        <p:nvSpPr>
          <p:cNvPr id="252" name="Google Shape;252;p38"/>
          <p:cNvSpPr txBox="1"/>
          <p:nvPr/>
        </p:nvSpPr>
        <p:spPr>
          <a:xfrm>
            <a:off x="10508499" y="4577170"/>
            <a:ext cx="16422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a:t>
            </a:r>
            <a:br>
              <a:rPr lang="en" sz="1600">
                <a:solidFill>
                  <a:srgbClr val="545454"/>
                </a:solidFill>
                <a:latin typeface="Roboto"/>
                <a:ea typeface="Roboto"/>
                <a:cs typeface="Roboto"/>
                <a:sym typeface="Roboto"/>
              </a:rPr>
            </a:br>
            <a:r>
              <a:rPr lang="en" sz="1600">
                <a:solidFill>
                  <a:srgbClr val="545454"/>
                </a:solidFill>
                <a:latin typeface="Roboto"/>
                <a:ea typeface="Roboto"/>
                <a:cs typeface="Roboto"/>
                <a:sym typeface="Roboto"/>
              </a:rPr>
              <a:t>Translation</a:t>
            </a:r>
            <a:r>
              <a:rPr i="0" lang="en" sz="1600" u="none" cap="none" strike="noStrike">
                <a:solidFill>
                  <a:srgbClr val="545454"/>
                </a:solidFill>
                <a:latin typeface="Roboto"/>
                <a:ea typeface="Roboto"/>
                <a:cs typeface="Roboto"/>
                <a:sym typeface="Roboto"/>
              </a:rPr>
              <a:t> API</a:t>
            </a:r>
            <a:endParaRPr sz="1600">
              <a:solidFill>
                <a:srgbClr val="545454"/>
              </a:solidFill>
              <a:latin typeface="Roboto"/>
              <a:ea typeface="Roboto"/>
              <a:cs typeface="Roboto"/>
              <a:sym typeface="Roboto"/>
            </a:endParaRPr>
          </a:p>
        </p:txBody>
      </p:sp>
      <p:pic>
        <p:nvPicPr>
          <p:cNvPr descr="Speech_512px_Retina.png" id="253" name="Google Shape;253;p38"/>
          <p:cNvPicPr preferRelativeResize="0"/>
          <p:nvPr/>
        </p:nvPicPr>
        <p:blipFill rotWithShape="1">
          <a:blip r:embed="rId9">
            <a:alphaModFix/>
          </a:blip>
          <a:srcRect b="0" l="0" r="0" t="0"/>
          <a:stretch/>
        </p:blipFill>
        <p:spPr>
          <a:xfrm>
            <a:off x="13642341" y="3559945"/>
            <a:ext cx="1059000" cy="1035900"/>
          </a:xfrm>
          <a:prstGeom prst="rect">
            <a:avLst/>
          </a:prstGeom>
          <a:noFill/>
          <a:ln>
            <a:noFill/>
          </a:ln>
        </p:spPr>
      </p:pic>
      <p:pic>
        <p:nvPicPr>
          <p:cNvPr descr="Vision_512px_Retina.png" id="254" name="Google Shape;254;p38"/>
          <p:cNvPicPr preferRelativeResize="0"/>
          <p:nvPr/>
        </p:nvPicPr>
        <p:blipFill rotWithShape="1">
          <a:blip r:embed="rId4">
            <a:alphaModFix/>
          </a:blip>
          <a:srcRect b="0" l="0" r="0" t="0"/>
          <a:stretch/>
        </p:blipFill>
        <p:spPr>
          <a:xfrm>
            <a:off x="12182971" y="3559945"/>
            <a:ext cx="1059000" cy="1035900"/>
          </a:xfrm>
          <a:prstGeom prst="rect">
            <a:avLst/>
          </a:prstGeom>
          <a:noFill/>
          <a:ln>
            <a:noFill/>
          </a:ln>
        </p:spPr>
      </p:pic>
      <p:sp>
        <p:nvSpPr>
          <p:cNvPr id="255" name="Google Shape;255;p38"/>
          <p:cNvSpPr txBox="1"/>
          <p:nvPr/>
        </p:nvSpPr>
        <p:spPr>
          <a:xfrm>
            <a:off x="14073786" y="6244050"/>
            <a:ext cx="17529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a:t>
            </a:r>
            <a:r>
              <a:rPr i="0" lang="en" sz="1600" u="none" cap="none" strike="noStrike">
                <a:solidFill>
                  <a:srgbClr val="545454"/>
                </a:solidFill>
                <a:latin typeface="Roboto"/>
                <a:ea typeface="Roboto"/>
                <a:cs typeface="Roboto"/>
                <a:sym typeface="Roboto"/>
              </a:rPr>
              <a:t>Natural </a:t>
            </a:r>
            <a:br>
              <a:rPr i="0" lang="en" sz="1600" u="none" cap="none" strike="noStrike">
                <a:solidFill>
                  <a:srgbClr val="545454"/>
                </a:solidFill>
                <a:latin typeface="Roboto"/>
                <a:ea typeface="Roboto"/>
                <a:cs typeface="Roboto"/>
                <a:sym typeface="Roboto"/>
              </a:rPr>
            </a:br>
            <a:r>
              <a:rPr i="0" lang="en" sz="1600" u="none" cap="none" strike="noStrike">
                <a:solidFill>
                  <a:srgbClr val="545454"/>
                </a:solidFill>
                <a:latin typeface="Roboto"/>
                <a:ea typeface="Roboto"/>
                <a:cs typeface="Roboto"/>
                <a:sym typeface="Roboto"/>
              </a:rPr>
              <a:t>Language API</a:t>
            </a:r>
            <a:endParaRPr sz="1600">
              <a:solidFill>
                <a:srgbClr val="545454"/>
              </a:solidFill>
              <a:latin typeface="Roboto"/>
              <a:ea typeface="Roboto"/>
              <a:cs typeface="Roboto"/>
              <a:sym typeface="Roboto"/>
            </a:endParaRPr>
          </a:p>
        </p:txBody>
      </p:sp>
      <p:sp>
        <p:nvSpPr>
          <p:cNvPr id="256" name="Google Shape;256;p38"/>
          <p:cNvSpPr txBox="1"/>
          <p:nvPr/>
        </p:nvSpPr>
        <p:spPr>
          <a:xfrm>
            <a:off x="13507767" y="4577186"/>
            <a:ext cx="12726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a:t>
            </a:r>
            <a:br>
              <a:rPr lang="en" sz="1600">
                <a:solidFill>
                  <a:srgbClr val="545454"/>
                </a:solidFill>
                <a:latin typeface="Roboto"/>
                <a:ea typeface="Roboto"/>
                <a:cs typeface="Roboto"/>
                <a:sym typeface="Roboto"/>
              </a:rPr>
            </a:br>
            <a:r>
              <a:rPr i="0" lang="en" sz="1600" u="none" cap="none" strike="noStrike">
                <a:solidFill>
                  <a:srgbClr val="545454"/>
                </a:solidFill>
                <a:latin typeface="Roboto"/>
                <a:ea typeface="Roboto"/>
                <a:cs typeface="Roboto"/>
                <a:sym typeface="Roboto"/>
              </a:rPr>
              <a:t>Speech API</a:t>
            </a:r>
            <a:endParaRPr sz="1600">
              <a:solidFill>
                <a:srgbClr val="545454"/>
              </a:solidFill>
              <a:latin typeface="Roboto"/>
              <a:ea typeface="Roboto"/>
              <a:cs typeface="Roboto"/>
              <a:sym typeface="Roboto"/>
            </a:endParaRPr>
          </a:p>
        </p:txBody>
      </p:sp>
      <p:pic>
        <p:nvPicPr>
          <p:cNvPr descr="open" id="257" name="Google Shape;257;p38"/>
          <p:cNvPicPr preferRelativeResize="0"/>
          <p:nvPr/>
        </p:nvPicPr>
        <p:blipFill>
          <a:blip r:embed="rId3">
            <a:alphaModFix/>
          </a:blip>
          <a:stretch>
            <a:fillRect/>
          </a:stretch>
        </p:blipFill>
        <p:spPr>
          <a:xfrm>
            <a:off x="14360786" y="5175398"/>
            <a:ext cx="1040181" cy="1000353"/>
          </a:xfrm>
          <a:prstGeom prst="rect">
            <a:avLst/>
          </a:prstGeom>
          <a:noFill/>
          <a:ln>
            <a:noFill/>
          </a:ln>
        </p:spPr>
      </p:pic>
      <p:pic>
        <p:nvPicPr>
          <p:cNvPr descr="Video_Intelligence_512px_Retina.png" id="258" name="Google Shape;258;p38"/>
          <p:cNvPicPr preferRelativeResize="0"/>
          <p:nvPr/>
        </p:nvPicPr>
        <p:blipFill>
          <a:blip r:embed="rId10">
            <a:alphaModFix/>
          </a:blip>
          <a:stretch>
            <a:fillRect/>
          </a:stretch>
        </p:blipFill>
        <p:spPr>
          <a:xfrm>
            <a:off x="15101983" y="3591852"/>
            <a:ext cx="1040175" cy="911364"/>
          </a:xfrm>
          <a:prstGeom prst="rect">
            <a:avLst/>
          </a:prstGeom>
          <a:noFill/>
          <a:ln>
            <a:noFill/>
          </a:ln>
        </p:spPr>
      </p:pic>
      <p:sp>
        <p:nvSpPr>
          <p:cNvPr id="259" name="Google Shape;259;p38"/>
          <p:cNvSpPr txBox="1"/>
          <p:nvPr/>
        </p:nvSpPr>
        <p:spPr>
          <a:xfrm>
            <a:off x="14745628" y="4630521"/>
            <a:ext cx="17529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Video</a:t>
            </a:r>
            <a:endParaRPr sz="1600">
              <a:solidFill>
                <a:srgbClr val="545454"/>
              </a:solidFill>
              <a:latin typeface="Roboto"/>
              <a:ea typeface="Roboto"/>
              <a:cs typeface="Roboto"/>
              <a:sym typeface="Roboto"/>
            </a:endParaRPr>
          </a:p>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Intelligence API</a:t>
            </a:r>
            <a:endParaRPr sz="1600">
              <a:solidFill>
                <a:srgbClr val="545454"/>
              </a:solidFill>
              <a:latin typeface="Roboto"/>
              <a:ea typeface="Roboto"/>
              <a:cs typeface="Roboto"/>
              <a:sym typeface="Roboto"/>
            </a:endParaRPr>
          </a:p>
        </p:txBody>
      </p:sp>
      <p:sp>
        <p:nvSpPr>
          <p:cNvPr id="260" name="Google Shape;260;p38"/>
          <p:cNvSpPr txBox="1"/>
          <p:nvPr/>
        </p:nvSpPr>
        <p:spPr>
          <a:xfrm>
            <a:off x="12698607" y="6244050"/>
            <a:ext cx="14874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Cloud Speech Synthesis</a:t>
            </a:r>
            <a:r>
              <a:rPr i="0" lang="en" sz="1600" u="none" cap="none" strike="noStrike">
                <a:solidFill>
                  <a:srgbClr val="545454"/>
                </a:solidFill>
                <a:latin typeface="Roboto"/>
                <a:ea typeface="Roboto"/>
                <a:cs typeface="Roboto"/>
                <a:sym typeface="Roboto"/>
              </a:rPr>
              <a:t> API</a:t>
            </a:r>
            <a:endParaRPr sz="1600">
              <a:solidFill>
                <a:srgbClr val="545454"/>
              </a:solidFill>
              <a:latin typeface="Roboto"/>
              <a:ea typeface="Roboto"/>
              <a:cs typeface="Roboto"/>
              <a:sym typeface="Roboto"/>
            </a:endParaRPr>
          </a:p>
        </p:txBody>
      </p:sp>
      <p:pic>
        <p:nvPicPr>
          <p:cNvPr id="261" name="Google Shape;261;p38"/>
          <p:cNvPicPr preferRelativeResize="0"/>
          <p:nvPr/>
        </p:nvPicPr>
        <p:blipFill>
          <a:blip r:embed="rId11">
            <a:alphaModFix/>
          </a:blip>
          <a:stretch>
            <a:fillRect/>
          </a:stretch>
        </p:blipFill>
        <p:spPr>
          <a:xfrm>
            <a:off x="7465108" y="4854949"/>
            <a:ext cx="1776498" cy="1730629"/>
          </a:xfrm>
          <a:prstGeom prst="rect">
            <a:avLst/>
          </a:prstGeom>
          <a:noFill/>
          <a:ln>
            <a:noFill/>
          </a:ln>
        </p:spPr>
      </p:pic>
      <p:grpSp>
        <p:nvGrpSpPr>
          <p:cNvPr id="262" name="Google Shape;262;p38"/>
          <p:cNvGrpSpPr/>
          <p:nvPr/>
        </p:nvGrpSpPr>
        <p:grpSpPr>
          <a:xfrm>
            <a:off x="12855038" y="5244234"/>
            <a:ext cx="1058596" cy="863111"/>
            <a:chOff x="6411902" y="3916675"/>
            <a:chExt cx="853500" cy="678600"/>
          </a:xfrm>
        </p:grpSpPr>
        <p:pic>
          <p:nvPicPr>
            <p:cNvPr descr="Compute-Engine.png" id="263" name="Google Shape;263;p38"/>
            <p:cNvPicPr preferRelativeResize="0"/>
            <p:nvPr/>
          </p:nvPicPr>
          <p:blipFill rotWithShape="1">
            <a:blip r:embed="rId8">
              <a:alphaModFix/>
            </a:blip>
            <a:srcRect b="5092" l="0" r="0" t="5092"/>
            <a:stretch/>
          </p:blipFill>
          <p:spPr>
            <a:xfrm>
              <a:off x="6411902" y="3916675"/>
              <a:ext cx="853500" cy="678600"/>
            </a:xfrm>
            <a:prstGeom prst="rect">
              <a:avLst/>
            </a:prstGeom>
            <a:noFill/>
            <a:ln>
              <a:noFill/>
            </a:ln>
          </p:spPr>
        </p:pic>
        <p:pic>
          <p:nvPicPr>
            <p:cNvPr id="264" name="Google Shape;264;p38"/>
            <p:cNvPicPr preferRelativeResize="0"/>
            <p:nvPr/>
          </p:nvPicPr>
          <p:blipFill>
            <a:blip r:embed="rId12">
              <a:alphaModFix/>
            </a:blip>
            <a:stretch>
              <a:fillRect/>
            </a:stretch>
          </p:blipFill>
          <p:spPr>
            <a:xfrm>
              <a:off x="6570500" y="4051679"/>
              <a:ext cx="536288" cy="408600"/>
            </a:xfrm>
            <a:prstGeom prst="rect">
              <a:avLst/>
            </a:prstGeom>
            <a:noFill/>
            <a:ln>
              <a:noFill/>
            </a:ln>
          </p:spPr>
        </p:pic>
      </p:grpSp>
      <p:sp>
        <p:nvSpPr>
          <p:cNvPr id="265" name="Google Shape;265;p38"/>
          <p:cNvSpPr txBox="1"/>
          <p:nvPr/>
        </p:nvSpPr>
        <p:spPr>
          <a:xfrm>
            <a:off x="10941991" y="6244050"/>
            <a:ext cx="1709700" cy="2910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Data Loss Prevention API</a:t>
            </a:r>
            <a:endParaRPr sz="1600">
              <a:solidFill>
                <a:srgbClr val="545454"/>
              </a:solidFill>
              <a:latin typeface="Roboto"/>
              <a:ea typeface="Roboto"/>
              <a:cs typeface="Roboto"/>
              <a:sym typeface="Roboto"/>
            </a:endParaRPr>
          </a:p>
        </p:txBody>
      </p:sp>
      <p:pic>
        <p:nvPicPr>
          <p:cNvPr descr="Data Loss Prevention.png" id="266" name="Google Shape;266;p38"/>
          <p:cNvPicPr preferRelativeResize="0"/>
          <p:nvPr/>
        </p:nvPicPr>
        <p:blipFill rotWithShape="1">
          <a:blip r:embed="rId13">
            <a:alphaModFix/>
          </a:blip>
          <a:srcRect b="5092" l="0" r="0" t="5092"/>
          <a:stretch/>
        </p:blipFill>
        <p:spPr>
          <a:xfrm>
            <a:off x="11367575" y="5244299"/>
            <a:ext cx="1039800" cy="862500"/>
          </a:xfrm>
          <a:prstGeom prst="rect">
            <a:avLst/>
          </a:prstGeom>
          <a:noFill/>
          <a:ln>
            <a:noFill/>
          </a:ln>
        </p:spPr>
      </p:pic>
      <p:pic>
        <p:nvPicPr>
          <p:cNvPr id="267" name="Google Shape;267;p38"/>
          <p:cNvPicPr preferRelativeResize="0"/>
          <p:nvPr/>
        </p:nvPicPr>
        <p:blipFill>
          <a:blip r:embed="rId14">
            <a:alphaModFix/>
          </a:blip>
          <a:stretch>
            <a:fillRect/>
          </a:stretch>
        </p:blipFill>
        <p:spPr>
          <a:xfrm>
            <a:off x="12738265" y="7139933"/>
            <a:ext cx="1292277" cy="1112665"/>
          </a:xfrm>
          <a:prstGeom prst="rect">
            <a:avLst/>
          </a:prstGeom>
          <a:noFill/>
          <a:ln>
            <a:noFill/>
          </a:ln>
        </p:spPr>
      </p:pic>
      <p:sp>
        <p:nvSpPr>
          <p:cNvPr id="268" name="Google Shape;268;p38"/>
          <p:cNvSpPr txBox="1"/>
          <p:nvPr/>
        </p:nvSpPr>
        <p:spPr>
          <a:xfrm>
            <a:off x="12460335" y="8311111"/>
            <a:ext cx="1824900" cy="3198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Font typeface="Roboto"/>
              <a:buNone/>
            </a:pPr>
            <a:r>
              <a:rPr lang="en" sz="1600">
                <a:solidFill>
                  <a:srgbClr val="545454"/>
                </a:solidFill>
                <a:latin typeface="Roboto"/>
                <a:ea typeface="Roboto"/>
                <a:cs typeface="Roboto"/>
                <a:sym typeface="Roboto"/>
              </a:rPr>
              <a:t>Dialogflow</a:t>
            </a:r>
            <a:endParaRPr sz="1600">
              <a:solidFill>
                <a:srgbClr val="545454"/>
              </a:solidFill>
              <a:latin typeface="Roboto"/>
              <a:ea typeface="Roboto"/>
              <a:cs typeface="Roboto"/>
              <a:sym typeface="Roboto"/>
            </a:endParaRPr>
          </a:p>
        </p:txBody>
      </p:sp>
      <p:pic>
        <p:nvPicPr>
          <p:cNvPr id="269" name="Google Shape;269;p38"/>
          <p:cNvPicPr preferRelativeResize="0"/>
          <p:nvPr/>
        </p:nvPicPr>
        <p:blipFill>
          <a:blip r:embed="rId15">
            <a:alphaModFix/>
          </a:blip>
          <a:stretch>
            <a:fillRect/>
          </a:stretch>
        </p:blipFill>
        <p:spPr>
          <a:xfrm>
            <a:off x="4419671" y="5396939"/>
            <a:ext cx="1158698" cy="1152077"/>
          </a:xfrm>
          <a:prstGeom prst="rect">
            <a:avLst/>
          </a:prstGeom>
          <a:noFill/>
          <a:ln>
            <a:noFill/>
          </a:ln>
        </p:spPr>
      </p:pic>
      <p:sp>
        <p:nvSpPr>
          <p:cNvPr id="270" name="Google Shape;270;p38"/>
          <p:cNvSpPr txBox="1"/>
          <p:nvPr/>
        </p:nvSpPr>
        <p:spPr>
          <a:xfrm>
            <a:off x="3773282" y="6488512"/>
            <a:ext cx="2451600" cy="623700"/>
          </a:xfrm>
          <a:prstGeom prst="rect">
            <a:avLst/>
          </a:prstGeom>
          <a:noFill/>
          <a:ln>
            <a:noFill/>
          </a:ln>
        </p:spPr>
        <p:txBody>
          <a:bodyPr anchorCtr="0" anchor="ctr" bIns="182850" lIns="182850" spcFirstLastPara="1" rIns="182850" wrap="square" tIns="182850">
            <a:noAutofit/>
          </a:bodyPr>
          <a:lstStyle/>
          <a:p>
            <a:pPr indent="0" lvl="0" marL="0" marR="0" rtl="0" algn="ctr">
              <a:lnSpc>
                <a:spcPct val="115000"/>
              </a:lnSpc>
              <a:spcBef>
                <a:spcPts val="0"/>
              </a:spcBef>
              <a:spcAft>
                <a:spcPts val="0"/>
              </a:spcAft>
              <a:buClr>
                <a:srgbClr val="FFAB40"/>
              </a:buClr>
              <a:buFont typeface="Roboto"/>
              <a:buNone/>
            </a:pPr>
            <a:r>
              <a:rPr lang="en" sz="1600">
                <a:solidFill>
                  <a:srgbClr val="434343"/>
                </a:solidFill>
                <a:latin typeface="Roboto"/>
                <a:ea typeface="Roboto"/>
                <a:cs typeface="Roboto"/>
                <a:sym typeface="Roboto"/>
              </a:rPr>
              <a:t>Kubernetes Engine</a:t>
            </a:r>
            <a:endParaRPr sz="1600">
              <a:solidFill>
                <a:srgbClr val="434343"/>
              </a:solidFill>
              <a:latin typeface="Roboto"/>
              <a:ea typeface="Roboto"/>
              <a:cs typeface="Roboto"/>
              <a:sym typeface="Roboto"/>
            </a:endParaRPr>
          </a:p>
        </p:txBody>
      </p:sp>
      <p:sp>
        <p:nvSpPr>
          <p:cNvPr id="271" name="Google Shape;271;p38"/>
          <p:cNvSpPr txBox="1"/>
          <p:nvPr/>
        </p:nvSpPr>
        <p:spPr>
          <a:xfrm>
            <a:off x="1833754" y="4718766"/>
            <a:ext cx="2081100" cy="623700"/>
          </a:xfrm>
          <a:prstGeom prst="rect">
            <a:avLst/>
          </a:prstGeom>
          <a:noFill/>
          <a:ln>
            <a:noFill/>
          </a:ln>
        </p:spPr>
        <p:txBody>
          <a:bodyPr anchorCtr="0" anchor="ctr" bIns="182850" lIns="182850" spcFirstLastPara="1" rIns="182850" wrap="square" tIns="182850">
            <a:noAutofit/>
          </a:bodyPr>
          <a:lstStyle/>
          <a:p>
            <a:pPr indent="0" lvl="0" marL="0" marR="0" rtl="0" algn="ctr">
              <a:lnSpc>
                <a:spcPct val="115000"/>
              </a:lnSpc>
              <a:spcBef>
                <a:spcPts val="0"/>
              </a:spcBef>
              <a:spcAft>
                <a:spcPts val="0"/>
              </a:spcAft>
              <a:buClr>
                <a:srgbClr val="FFAB40"/>
              </a:buClr>
              <a:buFont typeface="Roboto"/>
              <a:buNone/>
            </a:pPr>
            <a:r>
              <a:rPr lang="en" sz="1600">
                <a:solidFill>
                  <a:srgbClr val="434343"/>
                </a:solidFill>
                <a:latin typeface="Roboto"/>
                <a:ea typeface="Roboto"/>
                <a:cs typeface="Roboto"/>
                <a:sym typeface="Roboto"/>
              </a:rPr>
              <a:t>Cloud TPUs</a:t>
            </a:r>
            <a:endParaRPr sz="1600">
              <a:solidFill>
                <a:srgbClr val="434343"/>
              </a:solidFill>
              <a:latin typeface="Roboto"/>
              <a:ea typeface="Roboto"/>
              <a:cs typeface="Roboto"/>
              <a:sym typeface="Roboto"/>
            </a:endParaRPr>
          </a:p>
        </p:txBody>
      </p:sp>
      <p:pic>
        <p:nvPicPr>
          <p:cNvPr id="272" name="Google Shape;272;p38"/>
          <p:cNvPicPr preferRelativeResize="0"/>
          <p:nvPr/>
        </p:nvPicPr>
        <p:blipFill>
          <a:blip r:embed="rId16">
            <a:alphaModFix/>
          </a:blip>
          <a:stretch>
            <a:fillRect/>
          </a:stretch>
        </p:blipFill>
        <p:spPr>
          <a:xfrm>
            <a:off x="2294672" y="3595298"/>
            <a:ext cx="1159186" cy="1135926"/>
          </a:xfrm>
          <a:prstGeom prst="rect">
            <a:avLst/>
          </a:prstGeom>
          <a:noFill/>
          <a:ln>
            <a:noFill/>
          </a:ln>
        </p:spPr>
      </p:pic>
      <p:sp>
        <p:nvSpPr>
          <p:cNvPr id="273" name="Google Shape;273;p38"/>
          <p:cNvSpPr txBox="1"/>
          <p:nvPr/>
        </p:nvSpPr>
        <p:spPr>
          <a:xfrm>
            <a:off x="2073701" y="2283205"/>
            <a:ext cx="3664500" cy="6855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 sz="2800">
                <a:latin typeface="Roboto"/>
                <a:ea typeface="Roboto"/>
                <a:cs typeface="Roboto"/>
                <a:sym typeface="Roboto"/>
              </a:rPr>
              <a:t>Build a Custom Model</a:t>
            </a:r>
            <a:endParaRPr b="1" sz="2800">
              <a:latin typeface="Roboto"/>
              <a:ea typeface="Roboto"/>
              <a:cs typeface="Roboto"/>
              <a:sym typeface="Roboto"/>
            </a:endParaRPr>
          </a:p>
        </p:txBody>
      </p:sp>
      <p:cxnSp>
        <p:nvCxnSpPr>
          <p:cNvPr id="274" name="Google Shape;274;p38"/>
          <p:cNvCxnSpPr/>
          <p:nvPr/>
        </p:nvCxnSpPr>
        <p:spPr>
          <a:xfrm rot="10800000">
            <a:off x="10896264" y="7003684"/>
            <a:ext cx="5177400" cy="0"/>
          </a:xfrm>
          <a:prstGeom prst="straightConnector1">
            <a:avLst/>
          </a:prstGeom>
          <a:noFill/>
          <a:ln cap="flat" cmpd="sng" w="9525">
            <a:solidFill>
              <a:srgbClr val="B7B7B7"/>
            </a:solidFill>
            <a:prstDash val="dot"/>
            <a:round/>
            <a:headEnd len="med" w="med" type="none"/>
            <a:tailEnd len="med" w="med" type="none"/>
          </a:ln>
        </p:spPr>
      </p:cxnSp>
      <p:sp>
        <p:nvSpPr>
          <p:cNvPr id="275" name="Google Shape;275;p38"/>
          <p:cNvSpPr txBox="1"/>
          <p:nvPr/>
        </p:nvSpPr>
        <p:spPr>
          <a:xfrm>
            <a:off x="3993095" y="8259095"/>
            <a:ext cx="2012400" cy="258900"/>
          </a:xfrm>
          <a:prstGeom prst="rect">
            <a:avLst/>
          </a:prstGeom>
          <a:noFill/>
          <a:ln cap="flat" cmpd="sng" w="9525">
            <a:solidFill>
              <a:srgbClr val="FFFFFF"/>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lang="en" sz="1600">
                <a:solidFill>
                  <a:srgbClr val="545454"/>
                </a:solidFill>
                <a:latin typeface="Roboto"/>
                <a:ea typeface="Roboto"/>
                <a:cs typeface="Roboto"/>
                <a:sym typeface="Roboto"/>
              </a:rPr>
              <a:t>BigQuery ML</a:t>
            </a:r>
            <a:endParaRPr sz="1600">
              <a:solidFill>
                <a:srgbClr val="545454"/>
              </a:solidFill>
              <a:latin typeface="Roboto"/>
              <a:ea typeface="Roboto"/>
              <a:cs typeface="Roboto"/>
              <a:sym typeface="Roboto"/>
            </a:endParaRPr>
          </a:p>
        </p:txBody>
      </p:sp>
      <p:pic>
        <p:nvPicPr>
          <p:cNvPr descr="BigQuery_512px.png" id="276" name="Google Shape;276;p38"/>
          <p:cNvPicPr preferRelativeResize="0"/>
          <p:nvPr/>
        </p:nvPicPr>
        <p:blipFill rotWithShape="1">
          <a:blip r:embed="rId17">
            <a:alphaModFix/>
          </a:blip>
          <a:srcRect b="4647" l="0" r="0" t="5802"/>
          <a:stretch/>
        </p:blipFill>
        <p:spPr>
          <a:xfrm>
            <a:off x="4376617" y="7216784"/>
            <a:ext cx="1140092" cy="1035802"/>
          </a:xfrm>
          <a:prstGeom prst="rect">
            <a:avLst/>
          </a:prstGeom>
          <a:noFill/>
          <a:ln cap="flat" cmpd="sng" w="9525">
            <a:solidFill>
              <a:srgbClr val="FFFFFF"/>
            </a:solidFill>
            <a:prstDash val="solid"/>
            <a:round/>
            <a:headEnd len="sm" w="sm" type="none"/>
            <a:tailEnd len="sm" w="sm" type="none"/>
          </a:ln>
        </p:spPr>
      </p:pic>
      <p:pic>
        <p:nvPicPr>
          <p:cNvPr id="277" name="Google Shape;277;p38"/>
          <p:cNvPicPr preferRelativeResize="0"/>
          <p:nvPr/>
        </p:nvPicPr>
        <p:blipFill rotWithShape="1">
          <a:blip r:embed="rId18">
            <a:alphaModFix/>
          </a:blip>
          <a:srcRect b="28571" l="0" r="0" t="5535"/>
          <a:stretch/>
        </p:blipFill>
        <p:spPr>
          <a:xfrm>
            <a:off x="4841959" y="5208586"/>
            <a:ext cx="1383024" cy="911359"/>
          </a:xfrm>
          <a:prstGeom prst="rect">
            <a:avLst/>
          </a:prstGeom>
          <a:noFill/>
          <a:ln>
            <a:noFill/>
          </a:ln>
        </p:spPr>
      </p:pic>
      <p:sp>
        <p:nvSpPr>
          <p:cNvPr id="278" name="Google Shape;278;p38"/>
          <p:cNvSpPr/>
          <p:nvPr/>
        </p:nvSpPr>
        <p:spPr>
          <a:xfrm>
            <a:off x="1948175" y="2283200"/>
            <a:ext cx="4151700" cy="6779100"/>
          </a:xfrm>
          <a:prstGeom prst="rect">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AI Platform is a fully managed service for custom 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p39"/>
          <p:cNvSpPr txBox="1"/>
          <p:nvPr/>
        </p:nvSpPr>
        <p:spPr>
          <a:xfrm>
            <a:off x="7822954" y="4785225"/>
            <a:ext cx="2032500" cy="732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1800">
                <a:latin typeface="Google Sans"/>
                <a:ea typeface="Google Sans"/>
                <a:cs typeface="Google Sans"/>
                <a:sym typeface="Google Sans"/>
              </a:rPr>
              <a:t>AI Platform</a:t>
            </a:r>
            <a:endParaRPr sz="1800">
              <a:latin typeface="Google Sans"/>
              <a:ea typeface="Google Sans"/>
              <a:cs typeface="Google Sans"/>
              <a:sym typeface="Google Sans"/>
            </a:endParaRPr>
          </a:p>
        </p:txBody>
      </p:sp>
      <p:pic>
        <p:nvPicPr>
          <p:cNvPr descr="Cloud-Machine-Learning.png" id="285" name="Google Shape;285;p39"/>
          <p:cNvPicPr preferRelativeResize="0"/>
          <p:nvPr/>
        </p:nvPicPr>
        <p:blipFill rotWithShape="1">
          <a:blip r:embed="rId3">
            <a:alphaModFix/>
          </a:blip>
          <a:srcRect b="5092" l="0" r="0" t="5092"/>
          <a:stretch/>
        </p:blipFill>
        <p:spPr>
          <a:xfrm>
            <a:off x="7984149" y="2872278"/>
            <a:ext cx="1842600" cy="1654800"/>
          </a:xfrm>
          <a:prstGeom prst="rect">
            <a:avLst/>
          </a:prstGeom>
          <a:noFill/>
          <a:ln>
            <a:noFill/>
          </a:ln>
        </p:spPr>
      </p:pic>
      <p:sp>
        <p:nvSpPr>
          <p:cNvPr id="286" name="Google Shape;286;p39"/>
          <p:cNvSpPr txBox="1"/>
          <p:nvPr/>
        </p:nvSpPr>
        <p:spPr>
          <a:xfrm>
            <a:off x="11840916" y="5625516"/>
            <a:ext cx="1088400" cy="423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1800">
                <a:latin typeface="Google Sans"/>
                <a:ea typeface="Google Sans"/>
                <a:cs typeface="Google Sans"/>
                <a:sym typeface="Google Sans"/>
              </a:rPr>
              <a:t>Cloud TPU</a:t>
            </a:r>
            <a:endParaRPr sz="1800">
              <a:latin typeface="Google Sans"/>
              <a:ea typeface="Google Sans"/>
              <a:cs typeface="Google Sans"/>
              <a:sym typeface="Google Sans"/>
            </a:endParaRPr>
          </a:p>
        </p:txBody>
      </p:sp>
      <p:pic>
        <p:nvPicPr>
          <p:cNvPr id="287" name="Google Shape;287;p39"/>
          <p:cNvPicPr preferRelativeResize="0"/>
          <p:nvPr/>
        </p:nvPicPr>
        <p:blipFill rotWithShape="1">
          <a:blip r:embed="rId4">
            <a:alphaModFix/>
          </a:blip>
          <a:srcRect b="5092" l="0" r="0" t="5092"/>
          <a:stretch/>
        </p:blipFill>
        <p:spPr>
          <a:xfrm>
            <a:off x="11644730" y="3862456"/>
            <a:ext cx="1480800" cy="1330200"/>
          </a:xfrm>
          <a:prstGeom prst="rect">
            <a:avLst/>
          </a:prstGeom>
          <a:noFill/>
          <a:ln>
            <a:noFill/>
          </a:ln>
        </p:spPr>
      </p:pic>
      <p:sp>
        <p:nvSpPr>
          <p:cNvPr id="288" name="Google Shape;288;p39"/>
          <p:cNvSpPr txBox="1"/>
          <p:nvPr/>
        </p:nvSpPr>
        <p:spPr>
          <a:xfrm>
            <a:off x="5378100" y="6075525"/>
            <a:ext cx="6922200" cy="25437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Scales to production</a:t>
            </a:r>
            <a:endParaRPr sz="2400">
              <a:latin typeface="Google Sans"/>
              <a:ea typeface="Google Sans"/>
              <a:cs typeface="Google Sans"/>
              <a:sym typeface="Google Sans"/>
            </a:endParaRPr>
          </a:p>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Batching and distribution of model training</a:t>
            </a:r>
            <a:endParaRPr sz="2400">
              <a:latin typeface="Google Sans"/>
              <a:ea typeface="Google Sans"/>
              <a:cs typeface="Google Sans"/>
              <a:sym typeface="Google Sans"/>
            </a:endParaRPr>
          </a:p>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Performs transformations on input data</a:t>
            </a:r>
            <a:endParaRPr sz="2400">
              <a:latin typeface="Google Sans"/>
              <a:ea typeface="Google Sans"/>
              <a:cs typeface="Google Sans"/>
              <a:sym typeface="Google Sans"/>
            </a:endParaRPr>
          </a:p>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Hyper-parameter tuning</a:t>
            </a:r>
            <a:endParaRPr sz="2400">
              <a:latin typeface="Google Sans"/>
              <a:ea typeface="Google Sans"/>
              <a:cs typeface="Google Sans"/>
              <a:sym typeface="Google Sans"/>
            </a:endParaRPr>
          </a:p>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Host and autoscale predictions</a:t>
            </a:r>
            <a:endParaRPr sz="2400">
              <a:latin typeface="Google Sans"/>
              <a:ea typeface="Google Sans"/>
              <a:cs typeface="Google Sans"/>
              <a:sym typeface="Google Sans"/>
            </a:endParaRPr>
          </a:p>
          <a:p>
            <a:pPr indent="-381000" lvl="0" marL="457200" rtl="0" algn="l">
              <a:spcBef>
                <a:spcPts val="0"/>
              </a:spcBef>
              <a:spcAft>
                <a:spcPts val="0"/>
              </a:spcAft>
              <a:buSzPts val="2400"/>
              <a:buFont typeface="Google Sans"/>
              <a:buChar char="●"/>
            </a:pPr>
            <a:r>
              <a:rPr lang="en" sz="2400">
                <a:latin typeface="Google Sans"/>
                <a:ea typeface="Google Sans"/>
                <a:cs typeface="Google Sans"/>
                <a:sym typeface="Google Sans"/>
              </a:rPr>
              <a:t>Serverless - self-tuning - manages overhead</a:t>
            </a:r>
            <a:endParaRPr sz="2400">
              <a:latin typeface="Google Sans"/>
              <a:ea typeface="Google Sans"/>
              <a:cs typeface="Google Sans"/>
              <a:sym typeface="Google Sans"/>
            </a:endParaRPr>
          </a:p>
        </p:txBody>
      </p:sp>
      <p:cxnSp>
        <p:nvCxnSpPr>
          <p:cNvPr id="289" name="Google Shape;289;p39"/>
          <p:cNvCxnSpPr>
            <a:stCxn id="290" idx="3"/>
            <a:endCxn id="285" idx="1"/>
          </p:cNvCxnSpPr>
          <p:nvPr/>
        </p:nvCxnSpPr>
        <p:spPr>
          <a:xfrm flipH="1" rot="10800000">
            <a:off x="6166149" y="3699678"/>
            <a:ext cx="1818000" cy="828000"/>
          </a:xfrm>
          <a:prstGeom prst="straightConnector1">
            <a:avLst/>
          </a:prstGeom>
          <a:noFill/>
          <a:ln cap="flat" cmpd="sng" w="38100">
            <a:solidFill>
              <a:srgbClr val="3B83F3"/>
            </a:solidFill>
            <a:prstDash val="solid"/>
            <a:round/>
            <a:headEnd len="med" w="med" type="none"/>
            <a:tailEnd len="med" w="med" type="none"/>
          </a:ln>
        </p:spPr>
      </p:cxnSp>
      <p:cxnSp>
        <p:nvCxnSpPr>
          <p:cNvPr id="291" name="Google Shape;291;p39"/>
          <p:cNvCxnSpPr>
            <a:stCxn id="287" idx="1"/>
            <a:endCxn id="285" idx="3"/>
          </p:cNvCxnSpPr>
          <p:nvPr/>
        </p:nvCxnSpPr>
        <p:spPr>
          <a:xfrm rot="10800000">
            <a:off x="9826730" y="3699556"/>
            <a:ext cx="1818000" cy="828000"/>
          </a:xfrm>
          <a:prstGeom prst="straightConnector1">
            <a:avLst/>
          </a:prstGeom>
          <a:noFill/>
          <a:ln cap="flat" cmpd="sng" w="38100">
            <a:solidFill>
              <a:srgbClr val="3B83F3"/>
            </a:solidFill>
            <a:prstDash val="solid"/>
            <a:round/>
            <a:headEnd len="med" w="med" type="none"/>
            <a:tailEnd len="med" w="med" type="none"/>
          </a:ln>
        </p:spPr>
      </p:cxnSp>
      <p:grpSp>
        <p:nvGrpSpPr>
          <p:cNvPr id="292" name="Google Shape;292;p39"/>
          <p:cNvGrpSpPr/>
          <p:nvPr/>
        </p:nvGrpSpPr>
        <p:grpSpPr>
          <a:xfrm>
            <a:off x="2795477" y="3463550"/>
            <a:ext cx="3439627" cy="1816902"/>
            <a:chOff x="1728677" y="4911350"/>
            <a:chExt cx="3439627" cy="1816902"/>
          </a:xfrm>
        </p:grpSpPr>
        <p:pic>
          <p:nvPicPr>
            <p:cNvPr id="293" name="Google Shape;293;p39"/>
            <p:cNvPicPr preferRelativeResize="0"/>
            <p:nvPr/>
          </p:nvPicPr>
          <p:blipFill>
            <a:blip r:embed="rId5">
              <a:alphaModFix/>
            </a:blip>
            <a:stretch>
              <a:fillRect/>
            </a:stretch>
          </p:blipFill>
          <p:spPr>
            <a:xfrm>
              <a:off x="3736403" y="4987547"/>
              <a:ext cx="1371900" cy="754568"/>
            </a:xfrm>
            <a:prstGeom prst="rect">
              <a:avLst/>
            </a:prstGeom>
            <a:noFill/>
            <a:ln>
              <a:noFill/>
            </a:ln>
          </p:spPr>
        </p:pic>
        <p:pic>
          <p:nvPicPr>
            <p:cNvPr id="294" name="Google Shape;294;p39"/>
            <p:cNvPicPr preferRelativeResize="0"/>
            <p:nvPr/>
          </p:nvPicPr>
          <p:blipFill>
            <a:blip r:embed="rId6">
              <a:alphaModFix/>
            </a:blip>
            <a:stretch>
              <a:fillRect/>
            </a:stretch>
          </p:blipFill>
          <p:spPr>
            <a:xfrm>
              <a:off x="1916500" y="4911350"/>
              <a:ext cx="1362709" cy="940200"/>
            </a:xfrm>
            <a:prstGeom prst="rect">
              <a:avLst/>
            </a:prstGeom>
            <a:noFill/>
            <a:ln>
              <a:noFill/>
            </a:ln>
          </p:spPr>
        </p:pic>
        <p:pic>
          <p:nvPicPr>
            <p:cNvPr id="295" name="Google Shape;295;p39"/>
            <p:cNvPicPr preferRelativeResize="0"/>
            <p:nvPr/>
          </p:nvPicPr>
          <p:blipFill>
            <a:blip r:embed="rId7">
              <a:alphaModFix/>
            </a:blip>
            <a:stretch>
              <a:fillRect/>
            </a:stretch>
          </p:blipFill>
          <p:spPr>
            <a:xfrm>
              <a:off x="3636051" y="6322624"/>
              <a:ext cx="1532253" cy="329425"/>
            </a:xfrm>
            <a:prstGeom prst="rect">
              <a:avLst/>
            </a:prstGeom>
            <a:noFill/>
            <a:ln>
              <a:noFill/>
            </a:ln>
          </p:spPr>
        </p:pic>
        <p:pic>
          <p:nvPicPr>
            <p:cNvPr id="296" name="Google Shape;296;p39"/>
            <p:cNvPicPr preferRelativeResize="0"/>
            <p:nvPr/>
          </p:nvPicPr>
          <p:blipFill>
            <a:blip r:embed="rId8">
              <a:alphaModFix/>
            </a:blip>
            <a:stretch>
              <a:fillRect/>
            </a:stretch>
          </p:blipFill>
          <p:spPr>
            <a:xfrm>
              <a:off x="1728677" y="6247577"/>
              <a:ext cx="1550524" cy="48067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course, we don’t cover writing TensorFlow models, only ways to operationalize them</a:t>
            </a:r>
            <a:endParaRPr/>
          </a:p>
        </p:txBody>
      </p:sp>
      <p:sp>
        <p:nvSpPr>
          <p:cNvPr id="302" name="Google Shape;302;p40"/>
          <p:cNvSpPr txBox="1"/>
          <p:nvPr>
            <p:ph idx="1" type="body"/>
          </p:nvPr>
        </p:nvSpPr>
        <p:spPr>
          <a:xfrm>
            <a:off x="1847500" y="2648675"/>
            <a:ext cx="11950200" cy="5706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FF"/>
              </a:buClr>
              <a:buSzPts val="3600"/>
              <a:buChar char="●"/>
            </a:pPr>
            <a:r>
              <a:rPr lang="en" u="sng">
                <a:solidFill>
                  <a:srgbClr val="0000FF"/>
                </a:solidFill>
                <a:hlinkClick r:id="rId3"/>
              </a:rPr>
              <a:t>Intro to ML on GCP Specialization on Coursera</a:t>
            </a:r>
            <a:endParaRPr>
              <a:solidFill>
                <a:srgbClr val="0000FF"/>
              </a:solidFill>
            </a:endParaRPr>
          </a:p>
          <a:p>
            <a:pPr indent="0" lvl="0" marL="45720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cxnSp>
        <p:nvCxnSpPr>
          <p:cNvPr id="307" name="Google Shape;307;p41"/>
          <p:cNvCxnSpPr/>
          <p:nvPr/>
        </p:nvCxnSpPr>
        <p:spPr>
          <a:xfrm>
            <a:off x="1901952" y="2369960"/>
            <a:ext cx="7091400" cy="0"/>
          </a:xfrm>
          <a:prstGeom prst="straightConnector1">
            <a:avLst/>
          </a:prstGeom>
          <a:noFill/>
          <a:ln cap="flat" cmpd="sng" w="28575">
            <a:solidFill>
              <a:srgbClr val="3C4043"/>
            </a:solidFill>
            <a:prstDash val="solid"/>
            <a:round/>
            <a:headEnd len="med" w="med" type="none"/>
            <a:tailEnd len="med" w="med" type="none"/>
          </a:ln>
        </p:spPr>
      </p:cxnSp>
      <p:sp>
        <p:nvSpPr>
          <p:cNvPr id="308" name="Google Shape;308;p41"/>
          <p:cNvSpPr txBox="1"/>
          <p:nvPr>
            <p:ph type="title"/>
          </p:nvPr>
        </p:nvSpPr>
        <p:spPr>
          <a:xfrm>
            <a:off x="1847500" y="1075775"/>
            <a:ext cx="146397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pic>
        <p:nvPicPr>
          <p:cNvPr id="309" name="Google Shape;309;p41"/>
          <p:cNvPicPr preferRelativeResize="0"/>
          <p:nvPr/>
        </p:nvPicPr>
        <p:blipFill>
          <a:blip r:embed="rId3">
            <a:alphaModFix/>
          </a:blip>
          <a:stretch>
            <a:fillRect/>
          </a:stretch>
        </p:blipFill>
        <p:spPr>
          <a:xfrm>
            <a:off x="10118401" y="2312725"/>
            <a:ext cx="5661547" cy="5661547"/>
          </a:xfrm>
          <a:prstGeom prst="rect">
            <a:avLst/>
          </a:prstGeom>
          <a:noFill/>
          <a:ln>
            <a:noFill/>
          </a:ln>
        </p:spPr>
      </p:pic>
      <p:graphicFrame>
        <p:nvGraphicFramePr>
          <p:cNvPr id="310" name="Google Shape;310;p41"/>
          <p:cNvGraphicFramePr/>
          <p:nvPr/>
        </p:nvGraphicFramePr>
        <p:xfrm>
          <a:off x="1901950" y="2706725"/>
          <a:ext cx="3000000" cy="3000000"/>
        </p:xfrm>
        <a:graphic>
          <a:graphicData uri="http://schemas.openxmlformats.org/drawingml/2006/table">
            <a:tbl>
              <a:tblPr>
                <a:noFill/>
                <a:tableStyleId>{C88F5EDF-62B9-4254-948A-4C81978AC380}</a:tableStyleId>
              </a:tblPr>
              <a:tblGrid>
                <a:gridCol w="7145850"/>
              </a:tblGrid>
              <a:tr h="535775">
                <a:tc>
                  <a:txBody>
                    <a:bodyPr/>
                    <a:lstStyle/>
                    <a:p>
                      <a:pPr indent="0" lvl="0" marL="0" marR="0" rtl="0" algn="l">
                        <a:lnSpc>
                          <a:spcPct val="100000"/>
                        </a:lnSpc>
                        <a:spcBef>
                          <a:spcPts val="0"/>
                        </a:spcBef>
                        <a:spcAft>
                          <a:spcPts val="0"/>
                        </a:spcAft>
                        <a:buClr>
                          <a:srgbClr val="000000"/>
                        </a:buClr>
                        <a:buSzPts val="1100"/>
                        <a:buFont typeface="Arial"/>
                        <a:buNone/>
                      </a:pPr>
                      <a:r>
                        <a:rPr lang="en" sz="3400">
                          <a:latin typeface="Google Sans"/>
                          <a:ea typeface="Google Sans"/>
                          <a:cs typeface="Google Sans"/>
                          <a:sym typeface="Google Sans"/>
                        </a:rPr>
                        <a:t>Ways to do ML on GCP</a:t>
                      </a:r>
                      <a:endParaRPr sz="3400">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tcPr>
                </a:tc>
              </a:tr>
              <a:tr h="535775">
                <a:tc>
                  <a:txBody>
                    <a:bodyPr/>
                    <a:lstStyle/>
                    <a:p>
                      <a:pPr indent="0" lvl="0" marL="0" marR="0" rtl="0" algn="l">
                        <a:lnSpc>
                          <a:spcPct val="100000"/>
                        </a:lnSpc>
                        <a:spcBef>
                          <a:spcPts val="0"/>
                        </a:spcBef>
                        <a:spcAft>
                          <a:spcPts val="0"/>
                        </a:spcAft>
                        <a:buClr>
                          <a:srgbClr val="000000"/>
                        </a:buClr>
                        <a:buSzPts val="4000"/>
                        <a:buFont typeface="Arial"/>
                        <a:buNone/>
                      </a:pPr>
                      <a:r>
                        <a:rPr lang="en" sz="3400">
                          <a:solidFill>
                            <a:srgbClr val="FFFFFF"/>
                          </a:solidFill>
                          <a:latin typeface="Google Sans"/>
                          <a:ea typeface="Google Sans"/>
                          <a:cs typeface="Google Sans"/>
                          <a:sym typeface="Google Sans"/>
                        </a:rPr>
                        <a:t>Kubeflow</a:t>
                      </a:r>
                      <a:endParaRPr sz="3400">
                        <a:solidFill>
                          <a:srgbClr val="FFFFFF"/>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chemeClr val="dk1"/>
                    </a:solidFill>
                  </a:tcPr>
                </a:tc>
              </a:tr>
              <a:tr h="566875">
                <a:tc>
                  <a:txBody>
                    <a:bodyPr/>
                    <a:lstStyle/>
                    <a:p>
                      <a:pPr indent="0" lvl="0" marL="0" rtl="0" algn="l">
                        <a:spcBef>
                          <a:spcPts val="0"/>
                        </a:spcBef>
                        <a:spcAft>
                          <a:spcPts val="0"/>
                        </a:spcAft>
                        <a:buNone/>
                      </a:pPr>
                      <a:r>
                        <a:rPr lang="en" sz="3400">
                          <a:solidFill>
                            <a:srgbClr val="434343"/>
                          </a:solidFill>
                          <a:latin typeface="Google Sans"/>
                          <a:ea typeface="Google Sans"/>
                          <a:cs typeface="Google Sans"/>
                          <a:sym typeface="Google Sans"/>
                        </a:rPr>
                        <a:t>AI Hub</a:t>
                      </a:r>
                      <a:endParaRPr sz="3400">
                        <a:solidFill>
                          <a:srgbClr val="434343"/>
                        </a:solidFill>
                        <a:latin typeface="Google Sans"/>
                        <a:ea typeface="Google Sans"/>
                        <a:cs typeface="Google Sans"/>
                        <a:sym typeface="Google Sans"/>
                      </a:endParaRPr>
                    </a:p>
                  </a:txBody>
                  <a:tcPr marT="182875" marB="182875" marR="182875" marL="182875">
                    <a:lnL cap="flat" cmpd="sng" w="152400">
                      <a:solidFill>
                        <a:srgbClr val="FFFFFF"/>
                      </a:solidFill>
                      <a:prstDash val="solid"/>
                      <a:round/>
                      <a:headEnd len="sm" w="sm" type="none"/>
                      <a:tailEnd len="sm" w="sm" type="none"/>
                    </a:lnL>
                    <a:lnR cap="flat" cmpd="sng" w="152400">
                      <a:solidFill>
                        <a:srgbClr val="FFFFFF"/>
                      </a:solidFill>
                      <a:prstDash val="solid"/>
                      <a:round/>
                      <a:headEnd len="sm" w="sm" type="none"/>
                      <a:tailEnd len="sm" w="sm" type="none"/>
                    </a:lnR>
                    <a:lnT cap="flat" cmpd="sng" w="152400">
                      <a:solidFill>
                        <a:srgbClr val="FFFFFF"/>
                      </a:solidFill>
                      <a:prstDash val="solid"/>
                      <a:round/>
                      <a:headEnd len="sm" w="sm" type="none"/>
                      <a:tailEnd len="sm" w="sm" type="none"/>
                    </a:lnT>
                    <a:lnB cap="flat" cmpd="sng" w="152400">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810850" y="1101050"/>
            <a:ext cx="15926400" cy="1158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4800">
                <a:solidFill>
                  <a:srgbClr val="000000"/>
                </a:solidFill>
                <a:latin typeface="Google Sans"/>
                <a:ea typeface="Google Sans"/>
                <a:cs typeface="Google Sans"/>
                <a:sym typeface="Google Sans"/>
              </a:rPr>
              <a:t>Perception: ML products are mostly about ML</a:t>
            </a:r>
            <a:endParaRPr sz="4800">
              <a:solidFill>
                <a:srgbClr val="000000"/>
              </a:solidFill>
              <a:latin typeface="Google Sans"/>
              <a:ea typeface="Google Sans"/>
              <a:cs typeface="Google Sans"/>
              <a:sym typeface="Google Sans"/>
            </a:endParaRPr>
          </a:p>
          <a:p>
            <a:pPr indent="0" lvl="0" marL="0" rtl="0" algn="l">
              <a:spcBef>
                <a:spcPts val="0"/>
              </a:spcBef>
              <a:spcAft>
                <a:spcPts val="0"/>
              </a:spcAft>
              <a:buNone/>
            </a:pPr>
            <a:r>
              <a:t/>
            </a:r>
            <a:endParaRPr sz="2800">
              <a:solidFill>
                <a:srgbClr val="000000"/>
              </a:solidFill>
            </a:endParaRPr>
          </a:p>
          <a:p>
            <a:pPr indent="0" lvl="0" marL="0" rtl="0" algn="l">
              <a:spcBef>
                <a:spcPts val="0"/>
              </a:spcBef>
              <a:spcAft>
                <a:spcPts val="0"/>
              </a:spcAft>
              <a:buNone/>
            </a:pPr>
            <a:r>
              <a:t/>
            </a:r>
            <a:endParaRPr/>
          </a:p>
        </p:txBody>
      </p:sp>
      <p:sp>
        <p:nvSpPr>
          <p:cNvPr id="316" name="Google Shape;316;p42"/>
          <p:cNvSpPr/>
          <p:nvPr/>
        </p:nvSpPr>
        <p:spPr>
          <a:xfrm>
            <a:off x="3738900" y="5921600"/>
            <a:ext cx="2198400" cy="10488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Configuration</a:t>
            </a:r>
            <a:endParaRPr sz="2000">
              <a:solidFill>
                <a:srgbClr val="FFFFFF"/>
              </a:solidFill>
              <a:latin typeface="Roboto Condensed"/>
              <a:ea typeface="Roboto Condensed"/>
              <a:cs typeface="Roboto Condensed"/>
              <a:sym typeface="Roboto Condensed"/>
            </a:endParaRPr>
          </a:p>
        </p:txBody>
      </p:sp>
      <p:sp>
        <p:nvSpPr>
          <p:cNvPr id="317" name="Google Shape;317;p42"/>
          <p:cNvSpPr/>
          <p:nvPr/>
        </p:nvSpPr>
        <p:spPr>
          <a:xfrm>
            <a:off x="4019600" y="3556799"/>
            <a:ext cx="2382000" cy="10488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Data Collection</a:t>
            </a:r>
            <a:endParaRPr sz="2000">
              <a:solidFill>
                <a:srgbClr val="FFFFFF"/>
              </a:solidFill>
              <a:latin typeface="Roboto Condensed"/>
              <a:ea typeface="Roboto Condensed"/>
              <a:cs typeface="Roboto Condensed"/>
              <a:sym typeface="Roboto Condensed"/>
            </a:endParaRPr>
          </a:p>
        </p:txBody>
      </p:sp>
      <p:sp>
        <p:nvSpPr>
          <p:cNvPr id="318" name="Google Shape;318;p42"/>
          <p:cNvSpPr/>
          <p:nvPr/>
        </p:nvSpPr>
        <p:spPr>
          <a:xfrm>
            <a:off x="7442900" y="2459862"/>
            <a:ext cx="1996200" cy="8028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Data Verification</a:t>
            </a:r>
            <a:endParaRPr sz="2000">
              <a:solidFill>
                <a:srgbClr val="FFFFFF"/>
              </a:solidFill>
              <a:latin typeface="Roboto Condensed"/>
              <a:ea typeface="Roboto Condensed"/>
              <a:cs typeface="Roboto Condensed"/>
              <a:sym typeface="Roboto Condensed"/>
            </a:endParaRPr>
          </a:p>
        </p:txBody>
      </p:sp>
      <p:sp>
        <p:nvSpPr>
          <p:cNvPr id="319" name="Google Shape;319;p42"/>
          <p:cNvSpPr/>
          <p:nvPr/>
        </p:nvSpPr>
        <p:spPr>
          <a:xfrm>
            <a:off x="4019600" y="7294494"/>
            <a:ext cx="1695000" cy="6174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Feature Extraction</a:t>
            </a:r>
            <a:endParaRPr sz="2000">
              <a:solidFill>
                <a:srgbClr val="FFFFFF"/>
              </a:solidFill>
              <a:latin typeface="Roboto Condensed"/>
              <a:ea typeface="Roboto Condensed"/>
              <a:cs typeface="Roboto Condensed"/>
              <a:sym typeface="Roboto Condensed"/>
            </a:endParaRPr>
          </a:p>
        </p:txBody>
      </p:sp>
      <p:sp>
        <p:nvSpPr>
          <p:cNvPr id="320" name="Google Shape;320;p42"/>
          <p:cNvSpPr/>
          <p:nvPr/>
        </p:nvSpPr>
        <p:spPr>
          <a:xfrm>
            <a:off x="7225300" y="8202149"/>
            <a:ext cx="2890200" cy="10488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Process Management Tools</a:t>
            </a:r>
            <a:endParaRPr sz="2000">
              <a:solidFill>
                <a:srgbClr val="FFFFFF"/>
              </a:solidFill>
              <a:latin typeface="Roboto Condensed"/>
              <a:ea typeface="Roboto Condensed"/>
              <a:cs typeface="Roboto Condensed"/>
              <a:sym typeface="Roboto Condensed"/>
            </a:endParaRPr>
          </a:p>
        </p:txBody>
      </p:sp>
      <p:sp>
        <p:nvSpPr>
          <p:cNvPr id="321" name="Google Shape;321;p42"/>
          <p:cNvSpPr/>
          <p:nvPr/>
        </p:nvSpPr>
        <p:spPr>
          <a:xfrm>
            <a:off x="10213900" y="8202136"/>
            <a:ext cx="3148800" cy="6174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Analysis Tools</a:t>
            </a:r>
            <a:endParaRPr sz="2000">
              <a:solidFill>
                <a:srgbClr val="FFFFFF"/>
              </a:solidFill>
              <a:latin typeface="Roboto Condensed"/>
              <a:ea typeface="Roboto Condensed"/>
              <a:cs typeface="Roboto Condensed"/>
              <a:sym typeface="Roboto Condensed"/>
            </a:endParaRPr>
          </a:p>
        </p:txBody>
      </p:sp>
      <p:sp>
        <p:nvSpPr>
          <p:cNvPr id="322" name="Google Shape;322;p42"/>
          <p:cNvSpPr/>
          <p:nvPr/>
        </p:nvSpPr>
        <p:spPr>
          <a:xfrm>
            <a:off x="10785850" y="2845303"/>
            <a:ext cx="2198400" cy="1338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Machine Resource Management</a:t>
            </a:r>
            <a:endParaRPr sz="2000">
              <a:solidFill>
                <a:srgbClr val="FFFFFF"/>
              </a:solidFill>
              <a:latin typeface="Roboto Condensed"/>
              <a:ea typeface="Roboto Condensed"/>
              <a:cs typeface="Roboto Condensed"/>
              <a:sym typeface="Roboto Condensed"/>
            </a:endParaRPr>
          </a:p>
        </p:txBody>
      </p:sp>
      <p:sp>
        <p:nvSpPr>
          <p:cNvPr id="323" name="Google Shape;323;p42"/>
          <p:cNvSpPr/>
          <p:nvPr/>
        </p:nvSpPr>
        <p:spPr>
          <a:xfrm>
            <a:off x="10816900" y="4769550"/>
            <a:ext cx="2198400" cy="1338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Serving Infrastructure</a:t>
            </a:r>
            <a:endParaRPr sz="2000">
              <a:solidFill>
                <a:srgbClr val="FFFFFF"/>
              </a:solidFill>
              <a:latin typeface="Roboto Condensed"/>
              <a:ea typeface="Roboto Condensed"/>
              <a:cs typeface="Roboto Condensed"/>
              <a:sym typeface="Roboto Condensed"/>
            </a:endParaRPr>
          </a:p>
        </p:txBody>
      </p:sp>
      <p:sp>
        <p:nvSpPr>
          <p:cNvPr id="324" name="Google Shape;324;p42"/>
          <p:cNvSpPr/>
          <p:nvPr/>
        </p:nvSpPr>
        <p:spPr>
          <a:xfrm>
            <a:off x="11003350" y="6245710"/>
            <a:ext cx="1763400" cy="10488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Monitoring</a:t>
            </a:r>
            <a:endParaRPr sz="2000">
              <a:solidFill>
                <a:srgbClr val="FFFFFF"/>
              </a:solidFill>
              <a:latin typeface="Roboto Condensed"/>
              <a:ea typeface="Roboto Condensed"/>
              <a:cs typeface="Roboto Condensed"/>
              <a:sym typeface="Roboto Condensed"/>
            </a:endParaRPr>
          </a:p>
        </p:txBody>
      </p:sp>
      <p:sp>
        <p:nvSpPr>
          <p:cNvPr id="325" name="Google Shape;325;p42"/>
          <p:cNvSpPr/>
          <p:nvPr/>
        </p:nvSpPr>
        <p:spPr>
          <a:xfrm>
            <a:off x="6083300" y="3415508"/>
            <a:ext cx="4587600" cy="4633800"/>
          </a:xfrm>
          <a:prstGeom prst="rect">
            <a:avLst/>
          </a:prstGeom>
          <a:solidFill>
            <a:srgbClr val="F4B400"/>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latin typeface="Roboto Condensed"/>
                <a:ea typeface="Roboto Condensed"/>
                <a:cs typeface="Roboto Condensed"/>
                <a:sym typeface="Roboto Condensed"/>
              </a:rPr>
              <a:t>ML Code</a:t>
            </a:r>
            <a:endParaRPr b="1" sz="3600">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1765650" y="1018225"/>
            <a:ext cx="14619600" cy="1448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b="0" lang="en" sz="4800">
                <a:solidFill>
                  <a:srgbClr val="000000"/>
                </a:solidFill>
                <a:latin typeface="Google Sans"/>
                <a:ea typeface="Google Sans"/>
                <a:cs typeface="Google Sans"/>
                <a:sym typeface="Google Sans"/>
              </a:rPr>
              <a:t>Reality: ML Requires lots of DevOps</a:t>
            </a:r>
            <a:endParaRPr b="0" sz="4800">
              <a:solidFill>
                <a:srgbClr val="000000"/>
              </a:solidFill>
              <a:latin typeface="Google Sans"/>
              <a:ea typeface="Google Sans"/>
              <a:cs typeface="Google Sans"/>
              <a:sym typeface="Google Sans"/>
            </a:endParaRPr>
          </a:p>
        </p:txBody>
      </p:sp>
      <p:sp>
        <p:nvSpPr>
          <p:cNvPr id="331" name="Google Shape;331;p43"/>
          <p:cNvSpPr txBox="1"/>
          <p:nvPr/>
        </p:nvSpPr>
        <p:spPr>
          <a:xfrm>
            <a:off x="4908800" y="8673075"/>
            <a:ext cx="8157300" cy="399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n" sz="2000"/>
              <a:t>Source: </a:t>
            </a:r>
            <a:r>
              <a:rPr lang="en" sz="2000" u="sng">
                <a:hlinkClick r:id="rId3"/>
              </a:rPr>
              <a:t>Sculley et al.: Hidden Technical Debt in Machine Learning Systems</a:t>
            </a:r>
            <a:endParaRPr sz="2000"/>
          </a:p>
          <a:p>
            <a:pPr indent="0" lvl="0" marL="0" rtl="0" algn="l">
              <a:spcBef>
                <a:spcPts val="0"/>
              </a:spcBef>
              <a:spcAft>
                <a:spcPts val="0"/>
              </a:spcAft>
              <a:buClr>
                <a:schemeClr val="dk1"/>
              </a:buClr>
              <a:buSzPts val="2200"/>
              <a:buFont typeface="Arial"/>
              <a:buNone/>
            </a:pPr>
            <a:r>
              <a:t/>
            </a:r>
            <a:endParaRPr sz="2800"/>
          </a:p>
          <a:p>
            <a:pPr indent="0" lvl="0" marL="0" rtl="0" algn="l">
              <a:spcBef>
                <a:spcPts val="0"/>
              </a:spcBef>
              <a:spcAft>
                <a:spcPts val="0"/>
              </a:spcAft>
              <a:buNone/>
            </a:pPr>
            <a:r>
              <a:t/>
            </a:r>
            <a:endParaRPr sz="2800"/>
          </a:p>
        </p:txBody>
      </p:sp>
      <p:sp>
        <p:nvSpPr>
          <p:cNvPr id="332" name="Google Shape;332;p43"/>
          <p:cNvSpPr/>
          <p:nvPr/>
        </p:nvSpPr>
        <p:spPr>
          <a:xfrm>
            <a:off x="2487750" y="4099296"/>
            <a:ext cx="2198400" cy="2619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Configuration</a:t>
            </a:r>
            <a:endParaRPr sz="2000">
              <a:solidFill>
                <a:srgbClr val="FFFFFF"/>
              </a:solidFill>
              <a:latin typeface="Roboto Condensed"/>
              <a:ea typeface="Roboto Condensed"/>
              <a:cs typeface="Roboto Condensed"/>
              <a:sym typeface="Roboto Condensed"/>
            </a:endParaRPr>
          </a:p>
        </p:txBody>
      </p:sp>
      <p:sp>
        <p:nvSpPr>
          <p:cNvPr id="333" name="Google Shape;333;p43"/>
          <p:cNvSpPr/>
          <p:nvPr/>
        </p:nvSpPr>
        <p:spPr>
          <a:xfrm>
            <a:off x="4743750" y="4322736"/>
            <a:ext cx="2449200" cy="1899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Data Collection</a:t>
            </a:r>
            <a:endParaRPr sz="2000">
              <a:solidFill>
                <a:srgbClr val="FFFFFF"/>
              </a:solidFill>
              <a:latin typeface="Roboto Condensed"/>
              <a:ea typeface="Roboto Condensed"/>
              <a:cs typeface="Roboto Condensed"/>
              <a:sym typeface="Roboto Condensed"/>
            </a:endParaRPr>
          </a:p>
        </p:txBody>
      </p:sp>
      <p:sp>
        <p:nvSpPr>
          <p:cNvPr id="334" name="Google Shape;334;p43"/>
          <p:cNvSpPr/>
          <p:nvPr/>
        </p:nvSpPr>
        <p:spPr>
          <a:xfrm>
            <a:off x="7333200" y="3784921"/>
            <a:ext cx="1996200" cy="1899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Data Verification</a:t>
            </a:r>
            <a:endParaRPr sz="2000">
              <a:solidFill>
                <a:srgbClr val="FFFFFF"/>
              </a:solidFill>
              <a:latin typeface="Roboto Condensed"/>
              <a:ea typeface="Roboto Condensed"/>
              <a:cs typeface="Roboto Condensed"/>
              <a:sym typeface="Roboto Condensed"/>
            </a:endParaRPr>
          </a:p>
        </p:txBody>
      </p:sp>
      <p:sp>
        <p:nvSpPr>
          <p:cNvPr id="335" name="Google Shape;335;p43"/>
          <p:cNvSpPr/>
          <p:nvPr/>
        </p:nvSpPr>
        <p:spPr>
          <a:xfrm>
            <a:off x="4908800" y="6350990"/>
            <a:ext cx="3148800" cy="14484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Feature Extraction</a:t>
            </a:r>
            <a:endParaRPr sz="2000">
              <a:solidFill>
                <a:srgbClr val="FFFFFF"/>
              </a:solidFill>
              <a:latin typeface="Roboto Condensed"/>
              <a:ea typeface="Roboto Condensed"/>
              <a:cs typeface="Roboto Condensed"/>
              <a:sym typeface="Roboto Condensed"/>
            </a:endParaRPr>
          </a:p>
        </p:txBody>
      </p:sp>
      <p:sp>
        <p:nvSpPr>
          <p:cNvPr id="336" name="Google Shape;336;p43"/>
          <p:cNvSpPr/>
          <p:nvPr/>
        </p:nvSpPr>
        <p:spPr>
          <a:xfrm>
            <a:off x="8538950" y="6558093"/>
            <a:ext cx="2890200" cy="12414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Process Management Tools</a:t>
            </a:r>
            <a:endParaRPr sz="2000">
              <a:solidFill>
                <a:srgbClr val="FFFFFF"/>
              </a:solidFill>
              <a:latin typeface="Roboto Condensed"/>
              <a:ea typeface="Roboto Condensed"/>
              <a:cs typeface="Roboto Condensed"/>
              <a:sym typeface="Roboto Condensed"/>
            </a:endParaRPr>
          </a:p>
        </p:txBody>
      </p:sp>
      <p:sp>
        <p:nvSpPr>
          <p:cNvPr id="337" name="Google Shape;337;p43"/>
          <p:cNvSpPr/>
          <p:nvPr/>
        </p:nvSpPr>
        <p:spPr>
          <a:xfrm>
            <a:off x="8485650" y="5834036"/>
            <a:ext cx="3148800" cy="6174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Analysis Tools</a:t>
            </a:r>
            <a:endParaRPr sz="2000">
              <a:solidFill>
                <a:srgbClr val="FFFFFF"/>
              </a:solidFill>
              <a:latin typeface="Roboto Condensed"/>
              <a:ea typeface="Roboto Condensed"/>
              <a:cs typeface="Roboto Condensed"/>
              <a:sym typeface="Roboto Condensed"/>
            </a:endParaRPr>
          </a:p>
        </p:txBody>
      </p:sp>
      <p:sp>
        <p:nvSpPr>
          <p:cNvPr id="338" name="Google Shape;338;p43"/>
          <p:cNvSpPr/>
          <p:nvPr/>
        </p:nvSpPr>
        <p:spPr>
          <a:xfrm>
            <a:off x="9432950" y="3934518"/>
            <a:ext cx="2198400" cy="16752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Machine Resource Management</a:t>
            </a:r>
            <a:endParaRPr sz="2000">
              <a:solidFill>
                <a:srgbClr val="FFFFFF"/>
              </a:solidFill>
              <a:latin typeface="Roboto Condensed"/>
              <a:ea typeface="Roboto Condensed"/>
              <a:cs typeface="Roboto Condensed"/>
              <a:sym typeface="Roboto Condensed"/>
            </a:endParaRPr>
          </a:p>
        </p:txBody>
      </p:sp>
      <p:sp>
        <p:nvSpPr>
          <p:cNvPr id="339" name="Google Shape;339;p43"/>
          <p:cNvSpPr/>
          <p:nvPr/>
        </p:nvSpPr>
        <p:spPr>
          <a:xfrm>
            <a:off x="11734900" y="3471200"/>
            <a:ext cx="2198400" cy="44022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Serving Infrastructure</a:t>
            </a:r>
            <a:endParaRPr sz="2000">
              <a:solidFill>
                <a:srgbClr val="FFFFFF"/>
              </a:solidFill>
              <a:latin typeface="Roboto Condensed"/>
              <a:ea typeface="Roboto Condensed"/>
              <a:cs typeface="Roboto Condensed"/>
              <a:sym typeface="Roboto Condensed"/>
            </a:endParaRPr>
          </a:p>
        </p:txBody>
      </p:sp>
      <p:sp>
        <p:nvSpPr>
          <p:cNvPr id="340" name="Google Shape;340;p43"/>
          <p:cNvSpPr/>
          <p:nvPr/>
        </p:nvSpPr>
        <p:spPr>
          <a:xfrm>
            <a:off x="14036850" y="3784921"/>
            <a:ext cx="1763400" cy="1899600"/>
          </a:xfrm>
          <a:prstGeom prst="rect">
            <a:avLst/>
          </a:prstGeom>
          <a:solidFill>
            <a:srgbClr val="4285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rgbClr val="FFFFFF"/>
                </a:solidFill>
                <a:latin typeface="Roboto Condensed"/>
                <a:ea typeface="Roboto Condensed"/>
                <a:cs typeface="Roboto Condensed"/>
                <a:sym typeface="Roboto Condensed"/>
              </a:rPr>
              <a:t>Monitoring</a:t>
            </a:r>
            <a:endParaRPr sz="2000">
              <a:solidFill>
                <a:srgbClr val="FFFFFF"/>
              </a:solidFill>
              <a:latin typeface="Roboto Condensed"/>
              <a:ea typeface="Roboto Condensed"/>
              <a:cs typeface="Roboto Condensed"/>
              <a:sym typeface="Roboto Condensed"/>
            </a:endParaRPr>
          </a:p>
        </p:txBody>
      </p:sp>
      <p:sp>
        <p:nvSpPr>
          <p:cNvPr id="341" name="Google Shape;341;p43"/>
          <p:cNvSpPr/>
          <p:nvPr/>
        </p:nvSpPr>
        <p:spPr>
          <a:xfrm>
            <a:off x="7333200" y="5775022"/>
            <a:ext cx="1035000" cy="503400"/>
          </a:xfrm>
          <a:prstGeom prst="rect">
            <a:avLst/>
          </a:prstGeom>
          <a:solidFill>
            <a:srgbClr val="F4B400"/>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ML Code</a:t>
            </a:r>
            <a:endParaRPr b="1" sz="1600">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4"/>
          <p:cNvSpPr txBox="1"/>
          <p:nvPr>
            <p:ph idx="1" type="body"/>
          </p:nvPr>
        </p:nvSpPr>
        <p:spPr>
          <a:xfrm>
            <a:off x="1847500" y="2648675"/>
            <a:ext cx="13623300" cy="5706300"/>
          </a:xfrm>
          <a:prstGeom prst="rect">
            <a:avLst/>
          </a:prstGeom>
        </p:spPr>
        <p:txBody>
          <a:bodyPr anchorCtr="0" anchor="t" bIns="91425" lIns="91425" spcFirstLastPara="1" rIns="91425" wrap="square" tIns="91425">
            <a:noAutofit/>
          </a:bodyPr>
          <a:lstStyle/>
          <a:p>
            <a:pPr indent="-685800" lvl="0" marL="914400" rtl="0" algn="l">
              <a:spcBef>
                <a:spcPts val="0"/>
              </a:spcBef>
              <a:spcAft>
                <a:spcPts val="0"/>
              </a:spcAft>
              <a:buSzPts val="3600"/>
              <a:buChar char="●"/>
            </a:pPr>
            <a:r>
              <a:rPr lang="en"/>
              <a:t>Leverage containers and Kubernetes to solve the challenges of building ML products</a:t>
            </a:r>
            <a:endParaRPr/>
          </a:p>
          <a:p>
            <a:pPr indent="-685800" lvl="0" marL="914400" rtl="0" algn="l">
              <a:spcBef>
                <a:spcPts val="0"/>
              </a:spcBef>
              <a:spcAft>
                <a:spcPts val="0"/>
              </a:spcAft>
              <a:buSzPts val="3600"/>
              <a:buChar char="●"/>
            </a:pPr>
            <a:r>
              <a:rPr lang="en"/>
              <a:t>Kubeflow = Cloud Native, multi-cloud solution for ML.</a:t>
            </a:r>
            <a:endParaRPr/>
          </a:p>
          <a:p>
            <a:pPr indent="-685800" lvl="0" marL="914400" rtl="0" algn="l">
              <a:spcBef>
                <a:spcPts val="0"/>
              </a:spcBef>
              <a:spcAft>
                <a:spcPts val="0"/>
              </a:spcAft>
              <a:buSzPts val="3600"/>
              <a:buChar char="●"/>
            </a:pPr>
            <a:r>
              <a:rPr lang="en"/>
              <a:t>Kubeflow provides a platform for composable, portable and scalable ML pipelines</a:t>
            </a:r>
            <a:endParaRPr/>
          </a:p>
          <a:p>
            <a:pPr indent="-685800" lvl="0" marL="914400" rtl="0" algn="l">
              <a:spcBef>
                <a:spcPts val="0"/>
              </a:spcBef>
              <a:spcAft>
                <a:spcPts val="0"/>
              </a:spcAft>
              <a:buSzPts val="3600"/>
              <a:buChar char="●"/>
            </a:pPr>
            <a:r>
              <a:rPr lang="en"/>
              <a:t>If you have a Kubernetes conformant cluster, you can run Kubeflow</a:t>
            </a:r>
            <a:endParaRPr/>
          </a:p>
          <a:p>
            <a:pPr indent="0" lvl="0" marL="0" rtl="0" algn="l">
              <a:spcBef>
                <a:spcPts val="1000"/>
              </a:spcBef>
              <a:spcAft>
                <a:spcPts val="1000"/>
              </a:spcAft>
              <a:buNone/>
            </a:pPr>
            <a:r>
              <a:t/>
            </a:r>
            <a:endParaRPr/>
          </a:p>
        </p:txBody>
      </p:sp>
      <p:sp>
        <p:nvSpPr>
          <p:cNvPr id="347" name="Google Shape;347;p44"/>
          <p:cNvSpPr txBox="1"/>
          <p:nvPr>
            <p:ph type="title"/>
          </p:nvPr>
        </p:nvSpPr>
        <p:spPr>
          <a:xfrm>
            <a:off x="1847500" y="1075775"/>
            <a:ext cx="14616300" cy="10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Google Sans"/>
                <a:ea typeface="Google Sans"/>
                <a:cs typeface="Google Sans"/>
                <a:sym typeface="Google Sans"/>
              </a:rPr>
              <a:t>Kubeflow provides a platform for building ML products</a:t>
            </a:r>
            <a:endParaRPr sz="48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FFFFFF"/>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